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8" r:id="rId2"/>
    <p:sldId id="419" r:id="rId3"/>
    <p:sldId id="482" r:id="rId4"/>
    <p:sldId id="509" r:id="rId5"/>
    <p:sldId id="511" r:id="rId6"/>
    <p:sldId id="506" r:id="rId7"/>
    <p:sldId id="483" r:id="rId8"/>
    <p:sldId id="487" r:id="rId9"/>
    <p:sldId id="485" r:id="rId10"/>
    <p:sldId id="489" r:id="rId11"/>
    <p:sldId id="491" r:id="rId12"/>
    <p:sldId id="510" r:id="rId13"/>
    <p:sldId id="493" r:id="rId14"/>
    <p:sldId id="498" r:id="rId15"/>
    <p:sldId id="490" r:id="rId16"/>
    <p:sldId id="492" r:id="rId17"/>
    <p:sldId id="501" r:id="rId18"/>
    <p:sldId id="499" r:id="rId19"/>
    <p:sldId id="500" r:id="rId20"/>
    <p:sldId id="502" r:id="rId21"/>
    <p:sldId id="486" r:id="rId22"/>
    <p:sldId id="503" r:id="rId23"/>
    <p:sldId id="504" r:id="rId24"/>
    <p:sldId id="505" r:id="rId25"/>
  </p:sldIdLst>
  <p:sldSz cx="12192000" cy="6858000"/>
  <p:notesSz cx="6858000" cy="9144000"/>
  <p:embeddedFontLst>
    <p:embeddedFont>
      <p:font typeface="a타이틀고딕1" panose="02020600000000000000" pitchFamily="18" charset="-127"/>
      <p:regular r:id="rId27"/>
    </p:embeddedFont>
    <p:embeddedFont>
      <p:font typeface="a타이틀고딕2" panose="02020600000000000000" pitchFamily="18" charset="-127"/>
      <p:regular r:id="rId28"/>
    </p:embeddedFont>
    <p:embeddedFont>
      <p:font typeface="a타이틀고딕3" panose="02020600000000000000" pitchFamily="18" charset="-127"/>
      <p:regular r:id="rId29"/>
    </p:embeddedFont>
    <p:embeddedFont>
      <p:font typeface="a타이틀고딕4" panose="02020600000000000000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에스코어 드림 3 Light" panose="020B03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  <p:embeddedFont>
      <p:font typeface="에스코어 드림 6 Bold" panose="020B0703030302020204" pitchFamily="34" charset="-127"/>
      <p:bold r:id="rId35"/>
    </p:embeddedFont>
    <p:embeddedFont>
      <p:font typeface="에스코어 드림 7 ExtraBold" panose="020B0803030302020204" pitchFamily="34" charset="-127"/>
      <p:bold r:id="rId36"/>
    </p:embeddedFont>
    <p:embeddedFont>
      <p:font typeface="에스코어 드림 9 Black" panose="020B0A03030302020204" pitchFamily="34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3F5"/>
    <a:srgbClr val="FCC557"/>
    <a:srgbClr val="265197"/>
    <a:srgbClr val="BFBFBF"/>
    <a:srgbClr val="FFB45D"/>
    <a:srgbClr val="3860A2"/>
    <a:srgbClr val="2F528F"/>
    <a:srgbClr val="4177CF"/>
    <a:srgbClr val="D79003"/>
    <a:srgbClr val="FBA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5285" autoAdjust="0"/>
  </p:normalViewPr>
  <p:slideViewPr>
    <p:cSldViewPr snapToGrid="0">
      <p:cViewPr varScale="1">
        <p:scale>
          <a:sx n="83" d="100"/>
          <a:sy n="83" d="100"/>
        </p:scale>
        <p:origin x="1118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F5227-B3B0-4ED9-8A58-7A9591D69C5C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BCEA7-C35D-4DCA-B9F0-32F8D9658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57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04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369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001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316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42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940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1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88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129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653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15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517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43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396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BCEA7-C35D-4DCA-B9F0-32F8D965873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97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C1ABE-FC72-815E-DE1C-5C8A062C8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2D605D-B2FC-168B-B331-8341E1A51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27973-17FC-86BD-0909-435F8707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94F01-74EE-3D6E-FE3A-235C8DA4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B3001-D663-7756-49E9-E7D89866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9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5953-92C4-7F39-0318-88EE5D79D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825108-8231-BD39-1BFE-6F29F112E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5DCFE2-19E2-7508-D8FC-7EFC6D5C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D655A-01DD-2EF1-619A-E455F26F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29876-3150-21F2-89AB-E977AF84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5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38E031-FEE7-3D1C-D912-7AB9DE28C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DC6D9-DD68-9FBC-6C76-2F621C812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E4772-C7B7-02BB-7DEB-958F3915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F8190-340C-522C-9084-9E106865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2F56A-0B4A-6CC4-56B5-1ADBA934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9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2A459-0289-416E-7466-3CB2832C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198E1-0280-D59A-59AA-D39C14AB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A2F0D-332E-069C-C895-5279396D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31CD2-4A53-035A-9A26-AE87C23E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B4154-F794-445C-7FFC-D9CD5483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49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15AA0-7110-C127-D4D4-61415047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C14BA-B71A-9F6E-CE5F-B0C1F36D7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679EAD-6CD5-4E09-A2B4-E3A8E5E9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DF88F-4CD2-1625-425B-52DE4B26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A76CC-014E-5E9D-1D54-85B092FF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7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56ADF-871E-ECA5-A06F-700050BE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2C10F-A694-F6AF-3E9C-D11630BC8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097FE0-3D2C-319F-BD90-D63F377CC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9733A1-8D98-4100-BFDB-E9F75BEE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4E1D25-DB96-83C2-FA0C-F556B8F2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01A13-805B-8A60-8B80-C528AA05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3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0A062-63BC-B71A-F522-3B6B6C43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AB01C-68FD-F79D-F1CA-D81DBD5A9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C5549D-485B-023B-0935-40A68CEE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3AD40F-6436-E9CF-2E9B-F543CFF6F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B7FC97-66A3-790E-87FA-F1688BAA2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9928E4-3E65-5F23-4016-CAFB9A369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5A89FA-93AB-C67A-7003-1A7B475B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755E8A-0B4D-EF29-2EE1-E0D7B332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2A85C-8F66-7876-E70B-0B183229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4791BD-8A84-C997-C65D-8D3AD870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F0DCCC-209A-12DA-EB0E-77224BE6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A28DBC-8837-4615-CFA6-8B8E9501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5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A06993-B7FC-1BF2-991B-C21068D8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A4C71-3209-80B0-AC07-C96A27BB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A3629-9FF5-BB87-B802-AA7A950C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5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7AB46-E007-E648-1D2D-DC03BD2C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26D7D-75F5-2843-68DB-9BFA78CB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0AF980-EC61-7C3A-B229-C18B3C454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02DC6-58E3-8661-B729-A4184233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F471B9-9106-1824-C3E2-B8399B61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E91773-E5A9-0326-C135-53D38D10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5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D7B9E-F2A0-3E65-33AD-0C931946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36CE13-A5B5-76E4-179C-FE8E132DB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21890F-14AD-20B8-C760-80E16882F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D12FA-9EE0-8268-88FC-A6BA836C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BFB23-DDFC-D6D7-A202-E85CFA31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74132-04AE-88D5-5EA5-BDB047BA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2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D8BC47-CA30-5254-4383-3C16AE7D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0FC484-8615-1DBD-A58A-2A94678B8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FFCB4-1B60-69C2-D7B7-5AD503C63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B2EC3-DC86-4FD6-B2AD-DDE82FA54767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C0D3E-4986-3A26-38F4-91ADE58CC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D7FF4-2626-CC6F-E96F-9BB5BA4CB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6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8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microsoft.com/office/2007/relationships/hdphoto" Target="../media/hdphoto2.wdp"/><Relationship Id="rId12" Type="http://schemas.microsoft.com/office/2007/relationships/hdphoto" Target="../media/hdphoto10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microsoft.com/office/2007/relationships/hdphoto" Target="../media/hdphoto9.wdp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40.png"/><Relationship Id="rId5" Type="http://schemas.openxmlformats.org/officeDocument/2006/relationships/image" Target="../media/image21.png"/><Relationship Id="rId10" Type="http://schemas.microsoft.com/office/2007/relationships/hdphoto" Target="../media/hdphoto12.wdp"/><Relationship Id="rId4" Type="http://schemas.openxmlformats.org/officeDocument/2006/relationships/image" Target="../media/image20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6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49923194-311D-E249-F9A1-7155F65AB4E7}"/>
              </a:ext>
            </a:extLst>
          </p:cNvPr>
          <p:cNvSpPr/>
          <p:nvPr/>
        </p:nvSpPr>
        <p:spPr>
          <a:xfrm>
            <a:off x="5372099" y="-624840"/>
            <a:ext cx="8877301" cy="8244840"/>
          </a:xfrm>
          <a:prstGeom prst="parallelogram">
            <a:avLst>
              <a:gd name="adj" fmla="val 27392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9D053-9A64-7E74-8E3E-5954474E0F3B}"/>
              </a:ext>
            </a:extLst>
          </p:cNvPr>
          <p:cNvSpPr txBox="1"/>
          <p:nvPr/>
        </p:nvSpPr>
        <p:spPr>
          <a:xfrm>
            <a:off x="5975211" y="5511621"/>
            <a:ext cx="113845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800" b="1" dirty="0">
                <a:solidFill>
                  <a:srgbClr val="265197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A2</a:t>
            </a:r>
            <a:endParaRPr lang="en-US" altLang="ko-KR" sz="3600" b="1" dirty="0">
              <a:solidFill>
                <a:srgbClr val="265197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43292-0B6D-DF71-382B-03C28E1B8775}"/>
              </a:ext>
            </a:extLst>
          </p:cNvPr>
          <p:cNvSpPr txBox="1"/>
          <p:nvPr/>
        </p:nvSpPr>
        <p:spPr>
          <a:xfrm>
            <a:off x="7002175" y="5786950"/>
            <a:ext cx="3900546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6519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POSCO </a:t>
            </a:r>
            <a:r>
              <a:rPr lang="ko-KR" altLang="en-US" sz="1200" dirty="0">
                <a:solidFill>
                  <a:srgbClr val="26519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청년 </a:t>
            </a:r>
            <a:r>
              <a:rPr lang="en-US" altLang="ko-KR" sz="1200" dirty="0">
                <a:solidFill>
                  <a:srgbClr val="26519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 Big Data </a:t>
            </a:r>
            <a:r>
              <a:rPr lang="ko-KR" altLang="en-US" sz="1200" dirty="0">
                <a:solidFill>
                  <a:srgbClr val="26519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아카데미</a:t>
            </a:r>
            <a:r>
              <a:rPr lang="en-US" altLang="ko-KR" sz="1200" dirty="0">
                <a:solidFill>
                  <a:srgbClr val="26519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19</a:t>
            </a:r>
            <a:r>
              <a:rPr lang="ko-KR" altLang="en-US" sz="1200" dirty="0">
                <a:solidFill>
                  <a:srgbClr val="26519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</a:t>
            </a:r>
            <a:endParaRPr lang="en-US" altLang="ko-KR" sz="1200" dirty="0">
              <a:solidFill>
                <a:srgbClr val="265197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C2381-3B21-AD00-162A-28103B1EBB26}"/>
              </a:ext>
            </a:extLst>
          </p:cNvPr>
          <p:cNvSpPr txBox="1"/>
          <p:nvPr/>
        </p:nvSpPr>
        <p:spPr>
          <a:xfrm>
            <a:off x="901959" y="3045872"/>
            <a:ext cx="333413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PODO</a:t>
            </a:r>
            <a:endParaRPr lang="ko-KR" altLang="en-US" sz="55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E5388-4E49-4DFB-9590-7E0BE842B7DC}"/>
              </a:ext>
            </a:extLst>
          </p:cNvPr>
          <p:cNvSpPr txBox="1"/>
          <p:nvPr/>
        </p:nvSpPr>
        <p:spPr>
          <a:xfrm>
            <a:off x="901959" y="2676540"/>
            <a:ext cx="28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AI</a:t>
            </a:r>
            <a:r>
              <a:rPr lang="ko-KR" altLang="en-US" sz="18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SMART BULLDOZER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68C7A-23AE-8F83-5FB6-176CE7C609F5}"/>
              </a:ext>
            </a:extLst>
          </p:cNvPr>
          <p:cNvSpPr txBox="1"/>
          <p:nvPr/>
        </p:nvSpPr>
        <p:spPr>
          <a:xfrm>
            <a:off x="6991211" y="6021900"/>
            <a:ext cx="3477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651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김정원 김주연 </a:t>
            </a:r>
            <a:r>
              <a:rPr lang="ko-KR" altLang="en-US" sz="1600" b="1" dirty="0" err="1">
                <a:solidFill>
                  <a:srgbClr val="2651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이무동</a:t>
            </a:r>
            <a:r>
              <a:rPr lang="ko-KR" altLang="en-US" sz="1600" b="1" dirty="0">
                <a:solidFill>
                  <a:srgbClr val="2651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 err="1">
                <a:solidFill>
                  <a:srgbClr val="2651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이우철</a:t>
            </a:r>
            <a:r>
              <a:rPr lang="ko-KR" altLang="en-US" sz="1600" b="1" dirty="0">
                <a:solidFill>
                  <a:srgbClr val="2651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 err="1">
                <a:solidFill>
                  <a:srgbClr val="2651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인바다</a:t>
            </a:r>
            <a:endParaRPr lang="en-US" altLang="ko-KR" sz="1000" b="1" dirty="0">
              <a:solidFill>
                <a:srgbClr val="26519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E50F88F-0E75-C3FA-2154-9C4C396742A8}"/>
              </a:ext>
            </a:extLst>
          </p:cNvPr>
          <p:cNvSpPr/>
          <p:nvPr/>
        </p:nvSpPr>
        <p:spPr>
          <a:xfrm rot="1274717">
            <a:off x="8162924" y="1704975"/>
            <a:ext cx="2476500" cy="2476500"/>
          </a:xfrm>
          <a:prstGeom prst="roundRect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Bulldozer - Free transport icons">
            <a:extLst>
              <a:ext uri="{FF2B5EF4-FFF2-40B4-BE49-F238E27FC236}">
                <a16:creationId xmlns:a16="http://schemas.microsoft.com/office/drawing/2014/main" id="{C91525DD-7E6C-4A87-F58B-26EAE0577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b="13531"/>
          <a:stretch/>
        </p:blipFill>
        <p:spPr bwMode="auto">
          <a:xfrm>
            <a:off x="8506321" y="2122714"/>
            <a:ext cx="1789705" cy="13062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438086" y="-624840"/>
            <a:ext cx="8877301" cy="8244840"/>
          </a:xfrm>
          <a:prstGeom prst="parallelogram">
            <a:avLst>
              <a:gd name="adj" fmla="val 27392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F40E5-2112-8232-4BC7-D6D34B5378BC}"/>
              </a:ext>
            </a:extLst>
          </p:cNvPr>
          <p:cNvSpPr/>
          <p:nvPr/>
        </p:nvSpPr>
        <p:spPr>
          <a:xfrm>
            <a:off x="395287" y="333375"/>
            <a:ext cx="11401425" cy="6191250"/>
          </a:xfrm>
          <a:prstGeom prst="rect">
            <a:avLst/>
          </a:prstGeom>
          <a:solidFill>
            <a:schemeClr val="bg1"/>
          </a:solidFill>
          <a:ln>
            <a:solidFill>
              <a:srgbClr val="FDD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30469-385A-DA7E-E9B0-1DCBF3D2E700}"/>
              </a:ext>
            </a:extLst>
          </p:cNvPr>
          <p:cNvSpPr txBox="1"/>
          <p:nvPr/>
        </p:nvSpPr>
        <p:spPr>
          <a:xfrm>
            <a:off x="597159" y="559847"/>
            <a:ext cx="646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적용 기술 및 기능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sp>
        <p:nvSpPr>
          <p:cNvPr id="988" name="TextBox 987">
            <a:extLst>
              <a:ext uri="{FF2B5EF4-FFF2-40B4-BE49-F238E27FC236}">
                <a16:creationId xmlns:a16="http://schemas.microsoft.com/office/drawing/2014/main" id="{EF47C7D6-8075-6292-DCE9-3901616E3DE3}"/>
              </a:ext>
            </a:extLst>
          </p:cNvPr>
          <p:cNvSpPr txBox="1"/>
          <p:nvPr/>
        </p:nvSpPr>
        <p:spPr>
          <a:xfrm>
            <a:off x="10313840" y="2761083"/>
            <a:ext cx="6094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단위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: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억원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B0DD82-557B-C65B-13F5-7AF031E9583F}"/>
              </a:ext>
            </a:extLst>
          </p:cNvPr>
          <p:cNvGrpSpPr/>
          <p:nvPr/>
        </p:nvGrpSpPr>
        <p:grpSpPr>
          <a:xfrm>
            <a:off x="1053785" y="1837344"/>
            <a:ext cx="10084430" cy="3665912"/>
            <a:chOff x="1418968" y="1726588"/>
            <a:chExt cx="10084430" cy="366591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ABD8064-60AF-A11F-5CC4-EC070CF17246}"/>
                </a:ext>
              </a:extLst>
            </p:cNvPr>
            <p:cNvSpPr/>
            <p:nvPr/>
          </p:nvSpPr>
          <p:spPr>
            <a:xfrm>
              <a:off x="7862014" y="2491767"/>
              <a:ext cx="1800000" cy="475019"/>
            </a:xfrm>
            <a:prstGeom prst="rect">
              <a:avLst/>
            </a:prstGeom>
            <a:solidFill>
              <a:srgbClr val="FFF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99EA5EA-6F6A-5E27-A50D-47067490B199}"/>
                </a:ext>
              </a:extLst>
            </p:cNvPr>
            <p:cNvSpPr/>
            <p:nvPr/>
          </p:nvSpPr>
          <p:spPr>
            <a:xfrm>
              <a:off x="7870998" y="1726588"/>
              <a:ext cx="3632400" cy="724113"/>
            </a:xfrm>
            <a:prstGeom prst="rect">
              <a:avLst/>
            </a:prstGeom>
            <a:solidFill>
              <a:srgbClr val="FCC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타이틀고딕3" panose="02020600000000000000" pitchFamily="18" charset="-127"/>
                  <a:ea typeface="a타이틀고딕3" panose="02020600000000000000" pitchFamily="18" charset="-127"/>
                  <a:cs typeface="+mn-cs"/>
                </a:rPr>
                <a:t>Object Detection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0D43D6-EF6A-59FB-0BC1-B8576AFDE979}"/>
                </a:ext>
              </a:extLst>
            </p:cNvPr>
            <p:cNvSpPr/>
            <p:nvPr/>
          </p:nvSpPr>
          <p:spPr>
            <a:xfrm>
              <a:off x="4155254" y="2490230"/>
              <a:ext cx="1800000" cy="476556"/>
            </a:xfrm>
            <a:prstGeom prst="rect">
              <a:avLst/>
            </a:prstGeom>
            <a:solidFill>
              <a:srgbClr val="E1E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B162A96-AB23-2327-F558-F5AB56A3B0B5}"/>
                </a:ext>
              </a:extLst>
            </p:cNvPr>
            <p:cNvSpPr/>
            <p:nvPr/>
          </p:nvSpPr>
          <p:spPr>
            <a:xfrm>
              <a:off x="4155254" y="1732408"/>
              <a:ext cx="3634007" cy="712450"/>
            </a:xfrm>
            <a:prstGeom prst="rect">
              <a:avLst/>
            </a:prstGeom>
            <a:solidFill>
              <a:srgbClr val="2651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타이틀고딕3" panose="02020600000000000000" pitchFamily="18" charset="-127"/>
                  <a:ea typeface="a타이틀고딕3" panose="02020600000000000000" pitchFamily="18" charset="-127"/>
                  <a:cs typeface="+mn-cs"/>
                </a:rPr>
                <a:t>Autonomous Driving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64FAF2-D3AF-7DBA-8E17-8C7DE067FF5B}"/>
                </a:ext>
              </a:extLst>
            </p:cNvPr>
            <p:cNvSpPr txBox="1"/>
            <p:nvPr/>
          </p:nvSpPr>
          <p:spPr>
            <a:xfrm>
              <a:off x="4650711" y="2530228"/>
              <a:ext cx="803162" cy="38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65197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SLAM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2E052B-A879-DC2E-BAE2-2F61237AE8FE}"/>
                </a:ext>
              </a:extLst>
            </p:cNvPr>
            <p:cNvSpPr txBox="1"/>
            <p:nvPr/>
          </p:nvSpPr>
          <p:spPr>
            <a:xfrm>
              <a:off x="8349561" y="2551771"/>
              <a:ext cx="10330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YOLOv5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82410B-867F-4CB1-04C0-AAD81599DE59}"/>
                </a:ext>
              </a:extLst>
            </p:cNvPr>
            <p:cNvSpPr txBox="1"/>
            <p:nvPr/>
          </p:nvSpPr>
          <p:spPr>
            <a:xfrm>
              <a:off x="4138884" y="3152978"/>
              <a:ext cx="1892772" cy="1863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Simulation Localization and Mapping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자율 주행 시 사용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주변 환경 지도를 작성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하는 동시에 </a:t>
              </a:r>
              <a:r>
                <a:rPr kumimoji="0" lang="en-US" altLang="ko-KR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PODO</a:t>
              </a: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의 위치를 인식</a:t>
              </a:r>
              <a:endPara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DB59B1-6207-2149-67AE-E61A16D4DE3D}"/>
                </a:ext>
              </a:extLst>
            </p:cNvPr>
            <p:cNvSpPr/>
            <p:nvPr/>
          </p:nvSpPr>
          <p:spPr>
            <a:xfrm>
              <a:off x="4155254" y="3029896"/>
              <a:ext cx="1795515" cy="2257961"/>
            </a:xfrm>
            <a:prstGeom prst="rect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947B46-A734-C5CA-5AB2-3FF866916F6D}"/>
                </a:ext>
              </a:extLst>
            </p:cNvPr>
            <p:cNvSpPr/>
            <p:nvPr/>
          </p:nvSpPr>
          <p:spPr>
            <a:xfrm>
              <a:off x="5993745" y="3029895"/>
              <a:ext cx="1795515" cy="2257962"/>
            </a:xfrm>
            <a:prstGeom prst="rect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5F5628-F797-4BA2-A762-7C3E4E4DA472}"/>
                </a:ext>
              </a:extLst>
            </p:cNvPr>
            <p:cNvSpPr/>
            <p:nvPr/>
          </p:nvSpPr>
          <p:spPr>
            <a:xfrm>
              <a:off x="7870759" y="3029895"/>
              <a:ext cx="1791255" cy="2257962"/>
            </a:xfrm>
            <a:prstGeom prst="rect">
              <a:avLst/>
            </a:prstGeom>
            <a:noFill/>
            <a:ln w="12700">
              <a:solidFill>
                <a:srgbClr val="FDD8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411028-15FC-85A0-A5F0-AA827B99BFDC}"/>
                </a:ext>
              </a:extLst>
            </p:cNvPr>
            <p:cNvSpPr/>
            <p:nvPr/>
          </p:nvSpPr>
          <p:spPr>
            <a:xfrm>
              <a:off x="5989261" y="2491675"/>
              <a:ext cx="1800000" cy="475019"/>
            </a:xfrm>
            <a:prstGeom prst="rect">
              <a:avLst/>
            </a:prstGeom>
            <a:solidFill>
              <a:srgbClr val="E1E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2A36911-7018-1E9A-5217-26ACCDAC0D71}"/>
                </a:ext>
              </a:extLst>
            </p:cNvPr>
            <p:cNvSpPr/>
            <p:nvPr/>
          </p:nvSpPr>
          <p:spPr>
            <a:xfrm>
              <a:off x="1434181" y="1726588"/>
              <a:ext cx="2648449" cy="712450"/>
            </a:xfrm>
            <a:prstGeom prst="rect">
              <a:avLst/>
            </a:prstGeom>
            <a:solidFill>
              <a:srgbClr val="919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타이틀고딕3" panose="02020600000000000000" pitchFamily="18" charset="-127"/>
                  <a:ea typeface="a타이틀고딕3" panose="02020600000000000000" pitchFamily="18" charset="-127"/>
                  <a:cs typeface="+mn-cs"/>
                </a:rPr>
                <a:t>Robot Operating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C374C2-CF6B-F02F-0DD2-41CBD08F6561}"/>
                </a:ext>
              </a:extLst>
            </p:cNvPr>
            <p:cNvSpPr txBox="1"/>
            <p:nvPr/>
          </p:nvSpPr>
          <p:spPr>
            <a:xfrm>
              <a:off x="6220521" y="2573317"/>
              <a:ext cx="1478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65197"/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NAVIGATION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84FAF1E-9891-11D8-488A-618C2325C82C}"/>
                </a:ext>
              </a:extLst>
            </p:cNvPr>
            <p:cNvSpPr/>
            <p:nvPr/>
          </p:nvSpPr>
          <p:spPr>
            <a:xfrm>
              <a:off x="1428458" y="2496137"/>
              <a:ext cx="2654042" cy="470649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endParaRPr>
            </a:p>
          </p:txBody>
        </p:sp>
        <p:sp>
          <p:nvSpPr>
            <p:cNvPr id="971" name="직사각형 970">
              <a:extLst>
                <a:ext uri="{FF2B5EF4-FFF2-40B4-BE49-F238E27FC236}">
                  <a16:creationId xmlns:a16="http://schemas.microsoft.com/office/drawing/2014/main" id="{F8B05D02-B8C7-7EE3-F402-AB7A07D8B8F4}"/>
                </a:ext>
              </a:extLst>
            </p:cNvPr>
            <p:cNvSpPr/>
            <p:nvPr/>
          </p:nvSpPr>
          <p:spPr>
            <a:xfrm>
              <a:off x="1434181" y="3029896"/>
              <a:ext cx="2646930" cy="2257961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2" name="TextBox 971">
              <a:extLst>
                <a:ext uri="{FF2B5EF4-FFF2-40B4-BE49-F238E27FC236}">
                  <a16:creationId xmlns:a16="http://schemas.microsoft.com/office/drawing/2014/main" id="{E656E4E8-255A-0D17-6C16-6D09F01A8981}"/>
                </a:ext>
              </a:extLst>
            </p:cNvPr>
            <p:cNvSpPr txBox="1"/>
            <p:nvPr/>
          </p:nvSpPr>
          <p:spPr>
            <a:xfrm>
              <a:off x="2349650" y="2543645"/>
              <a:ext cx="803162" cy="38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ROS</a:t>
              </a:r>
            </a:p>
          </p:txBody>
        </p:sp>
        <p:sp>
          <p:nvSpPr>
            <p:cNvPr id="973" name="TextBox 972">
              <a:extLst>
                <a:ext uri="{FF2B5EF4-FFF2-40B4-BE49-F238E27FC236}">
                  <a16:creationId xmlns:a16="http://schemas.microsoft.com/office/drawing/2014/main" id="{A1ADF7FC-D070-DC43-59D2-5274AF35A6C4}"/>
                </a:ext>
              </a:extLst>
            </p:cNvPr>
            <p:cNvSpPr txBox="1"/>
            <p:nvPr/>
          </p:nvSpPr>
          <p:spPr>
            <a:xfrm>
              <a:off x="1418968" y="3152978"/>
              <a:ext cx="2714798" cy="1215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로봇 응용 프로그램 개발 지원을 위한 소프트웨어 플랫폼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Ubuntu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: 20.04 LTS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ROS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: Foxy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pic>
          <p:nvPicPr>
            <p:cNvPr id="974" name="그림 973">
              <a:extLst>
                <a:ext uri="{FF2B5EF4-FFF2-40B4-BE49-F238E27FC236}">
                  <a16:creationId xmlns:a16="http://schemas.microsoft.com/office/drawing/2014/main" id="{807EE95E-98FC-E7FB-ACC5-EA22A7305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89" b="90348" l="10000" r="90000">
                          <a14:foregroundMark x1="35533" y1="10438" x2="63867" y2="13075"/>
                          <a14:foregroundMark x1="38467" y1="90348" x2="61333" y2="87374"/>
                          <a14:foregroundMark x1="10533" y1="59596" x2="10533" y2="69978"/>
                          <a14:foregroundMark x1="75067" y1="86027" x2="54267" y2="893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25164" y="3956465"/>
              <a:ext cx="1153709" cy="1436035"/>
            </a:xfrm>
            <a:prstGeom prst="rect">
              <a:avLst/>
            </a:prstGeom>
          </p:spPr>
        </p:pic>
        <p:sp>
          <p:nvSpPr>
            <p:cNvPr id="975" name="TextBox 974">
              <a:extLst>
                <a:ext uri="{FF2B5EF4-FFF2-40B4-BE49-F238E27FC236}">
                  <a16:creationId xmlns:a16="http://schemas.microsoft.com/office/drawing/2014/main" id="{390E057F-79AC-D5BA-0FAE-9BC02390C1F1}"/>
                </a:ext>
              </a:extLst>
            </p:cNvPr>
            <p:cNvSpPr txBox="1"/>
            <p:nvPr/>
          </p:nvSpPr>
          <p:spPr>
            <a:xfrm>
              <a:off x="5983332" y="3152978"/>
              <a:ext cx="1811858" cy="1863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Mapping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된 지도에서 로봇의 위치와 이동 방향 파악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목표 위치까지        경로 출력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장애물 회피 후       자율주행 실시 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05AEA238-5FDD-6ED0-6181-E03C96EE1F4C}"/>
                </a:ext>
              </a:extLst>
            </p:cNvPr>
            <p:cNvSpPr txBox="1"/>
            <p:nvPr/>
          </p:nvSpPr>
          <p:spPr>
            <a:xfrm>
              <a:off x="7887037" y="3152978"/>
              <a:ext cx="1790957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You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Only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Look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Once</a:t>
              </a:r>
            </a:p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단 한번의 객체 탐지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통합된 모델 사용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실시간 객체 탐지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pic>
          <p:nvPicPr>
            <p:cNvPr id="977" name="그림 976">
              <a:extLst>
                <a:ext uri="{FF2B5EF4-FFF2-40B4-BE49-F238E27FC236}">
                  <a16:creationId xmlns:a16="http://schemas.microsoft.com/office/drawing/2014/main" id="{86B103C6-FC1F-624C-52AB-75920B88E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6502" b="36328"/>
            <a:stretch/>
          </p:blipFill>
          <p:spPr>
            <a:xfrm>
              <a:off x="8410990" y="4853317"/>
              <a:ext cx="1259014" cy="342083"/>
            </a:xfrm>
            <a:prstGeom prst="rect">
              <a:avLst/>
            </a:prstGeom>
          </p:spPr>
        </p:pic>
        <p:sp>
          <p:nvSpPr>
            <p:cNvPr id="978" name="직사각형 977">
              <a:extLst>
                <a:ext uri="{FF2B5EF4-FFF2-40B4-BE49-F238E27FC236}">
                  <a16:creationId xmlns:a16="http://schemas.microsoft.com/office/drawing/2014/main" id="{240B8343-50DB-6D72-07B1-160B5152EBB2}"/>
                </a:ext>
              </a:extLst>
            </p:cNvPr>
            <p:cNvSpPr/>
            <p:nvPr/>
          </p:nvSpPr>
          <p:spPr>
            <a:xfrm>
              <a:off x="9703398" y="2490230"/>
              <a:ext cx="1800000" cy="476464"/>
            </a:xfrm>
            <a:prstGeom prst="rect">
              <a:avLst/>
            </a:prstGeom>
            <a:solidFill>
              <a:srgbClr val="FFF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endParaRPr>
            </a:p>
          </p:txBody>
        </p:sp>
        <p:sp>
          <p:nvSpPr>
            <p:cNvPr id="979" name="TextBox 978">
              <a:extLst>
                <a:ext uri="{FF2B5EF4-FFF2-40B4-BE49-F238E27FC236}">
                  <a16:creationId xmlns:a16="http://schemas.microsoft.com/office/drawing/2014/main" id="{C11079BB-8443-E727-C5D2-7CF44B0BDE16}"/>
                </a:ext>
              </a:extLst>
            </p:cNvPr>
            <p:cNvSpPr txBox="1"/>
            <p:nvPr/>
          </p:nvSpPr>
          <p:spPr>
            <a:xfrm>
              <a:off x="10159105" y="2534348"/>
              <a:ext cx="10330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a타이틀고딕2" panose="02020600000000000000" pitchFamily="18" charset="-127"/>
                  <a:ea typeface="a타이틀고딕2" panose="02020600000000000000" pitchFamily="18" charset="-127"/>
                  <a:cs typeface="+mn-cs"/>
                </a:rPr>
                <a:t>OpenCV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endParaRPr>
            </a:p>
          </p:txBody>
        </p:sp>
        <p:sp>
          <p:nvSpPr>
            <p:cNvPr id="980" name="직사각형 979">
              <a:extLst>
                <a:ext uri="{FF2B5EF4-FFF2-40B4-BE49-F238E27FC236}">
                  <a16:creationId xmlns:a16="http://schemas.microsoft.com/office/drawing/2014/main" id="{24582D61-B3B3-456F-0649-60C00DE68307}"/>
                </a:ext>
              </a:extLst>
            </p:cNvPr>
            <p:cNvSpPr/>
            <p:nvPr/>
          </p:nvSpPr>
          <p:spPr>
            <a:xfrm>
              <a:off x="9703398" y="3029895"/>
              <a:ext cx="1791255" cy="2257962"/>
            </a:xfrm>
            <a:prstGeom prst="rect">
              <a:avLst/>
            </a:prstGeom>
            <a:noFill/>
            <a:ln w="12700">
              <a:solidFill>
                <a:srgbClr val="FDD8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1" name="TextBox 980">
              <a:extLst>
                <a:ext uri="{FF2B5EF4-FFF2-40B4-BE49-F238E27FC236}">
                  <a16:creationId xmlns:a16="http://schemas.microsoft.com/office/drawing/2014/main" id="{FA815DD9-5E32-B80E-64B6-D90904D2FDC4}"/>
                </a:ext>
              </a:extLst>
            </p:cNvPr>
            <p:cNvSpPr txBox="1"/>
            <p:nvPr/>
          </p:nvSpPr>
          <p:spPr>
            <a:xfrm>
              <a:off x="9737090" y="3148128"/>
              <a:ext cx="1673869" cy="1398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Open Source Computer Vision</a:t>
              </a: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182563" marR="0" lvl="0" indent="-182563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1" panose="02020600000000000000" pitchFamily="18" charset="-127"/>
                  <a:ea typeface="a타이틀고딕1" panose="02020600000000000000" pitchFamily="18" charset="-127"/>
                  <a:cs typeface="+mn-cs"/>
                </a:rPr>
                <a:t>실시간 이미지 및 영상 프로세싱     라이브러리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endParaRPr>
            </a:p>
          </p:txBody>
        </p:sp>
        <p:pic>
          <p:nvPicPr>
            <p:cNvPr id="982" name="그림 981">
              <a:extLst>
                <a:ext uri="{FF2B5EF4-FFF2-40B4-BE49-F238E27FC236}">
                  <a16:creationId xmlns:a16="http://schemas.microsoft.com/office/drawing/2014/main" id="{CA816073-8BC1-86B2-36C1-76382B06E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17000"/>
                      </a14:imgEffect>
                      <a14:imgEffect>
                        <a14:brightnessContrast bright="-14000" contrast="-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30557" y="4561037"/>
              <a:ext cx="535550" cy="659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91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486399" y="-624840"/>
            <a:ext cx="8877301" cy="8244840"/>
          </a:xfrm>
          <a:prstGeom prst="parallelogram">
            <a:avLst>
              <a:gd name="adj" fmla="val 9216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F40E5-2112-8232-4BC7-D6D34B5378BC}"/>
              </a:ext>
            </a:extLst>
          </p:cNvPr>
          <p:cNvSpPr/>
          <p:nvPr/>
        </p:nvSpPr>
        <p:spPr>
          <a:xfrm>
            <a:off x="395288" y="333375"/>
            <a:ext cx="11381075" cy="619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30469-385A-DA7E-E9B0-1DCBF3D2E700}"/>
              </a:ext>
            </a:extLst>
          </p:cNvPr>
          <p:cNvSpPr txBox="1"/>
          <p:nvPr/>
        </p:nvSpPr>
        <p:spPr>
          <a:xfrm>
            <a:off x="597158" y="559847"/>
            <a:ext cx="1108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적용 기술 및 기능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Autonomous Driving : SLAM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6FE546-6C19-4043-8C08-64BF44D2C879}"/>
              </a:ext>
            </a:extLst>
          </p:cNvPr>
          <p:cNvGrpSpPr/>
          <p:nvPr/>
        </p:nvGrpSpPr>
        <p:grpSpPr>
          <a:xfrm>
            <a:off x="718146" y="1197720"/>
            <a:ext cx="5084166" cy="2711467"/>
            <a:chOff x="578540" y="3415007"/>
            <a:chExt cx="5084166" cy="271146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05C362B-3955-9BEC-C995-A6BB63836D0A}"/>
                </a:ext>
              </a:extLst>
            </p:cNvPr>
            <p:cNvSpPr/>
            <p:nvPr/>
          </p:nvSpPr>
          <p:spPr>
            <a:xfrm>
              <a:off x="628116" y="3754128"/>
              <a:ext cx="5034590" cy="2372346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ECCA29D-53C5-362A-89F9-BCF94F6B1B2F}"/>
                </a:ext>
              </a:extLst>
            </p:cNvPr>
            <p:cNvGrpSpPr/>
            <p:nvPr/>
          </p:nvGrpSpPr>
          <p:grpSpPr>
            <a:xfrm>
              <a:off x="578540" y="3415007"/>
              <a:ext cx="2635243" cy="379527"/>
              <a:chOff x="2318914" y="2754680"/>
              <a:chExt cx="454006" cy="34638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DB8C0B4-84A5-DA98-E603-7C4933845F0E}"/>
                  </a:ext>
                </a:extLst>
              </p:cNvPr>
              <p:cNvSpPr/>
              <p:nvPr/>
            </p:nvSpPr>
            <p:spPr>
              <a:xfrm>
                <a:off x="2326433" y="2817845"/>
                <a:ext cx="446487" cy="245014"/>
              </a:xfrm>
              <a:prstGeom prst="rect">
                <a:avLst/>
              </a:prstGeom>
              <a:solidFill>
                <a:srgbClr val="2651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FAD38F-15F8-C968-25B1-7298972C92F6}"/>
                  </a:ext>
                </a:extLst>
              </p:cNvPr>
              <p:cNvSpPr txBox="1"/>
              <p:nvPr/>
            </p:nvSpPr>
            <p:spPr>
              <a:xfrm>
                <a:off x="2318914" y="2754680"/>
                <a:ext cx="454006" cy="346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ROS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에서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SLAM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 작동 방법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1D81E14-D1FD-2A92-EC48-DCD5D97AD81E}"/>
                </a:ext>
              </a:extLst>
            </p:cNvPr>
            <p:cNvGrpSpPr/>
            <p:nvPr/>
          </p:nvGrpSpPr>
          <p:grpSpPr>
            <a:xfrm>
              <a:off x="762357" y="3839681"/>
              <a:ext cx="4807314" cy="2262290"/>
              <a:chOff x="840818" y="4079797"/>
              <a:chExt cx="4264582" cy="2262290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BAFD89D-8B16-94FB-0291-3EBC5618FA28}"/>
                  </a:ext>
                </a:extLst>
              </p:cNvPr>
              <p:cNvSpPr/>
              <p:nvPr/>
            </p:nvSpPr>
            <p:spPr>
              <a:xfrm>
                <a:off x="840818" y="4248150"/>
                <a:ext cx="994332" cy="292564"/>
              </a:xfrm>
              <a:prstGeom prst="roundRect">
                <a:avLst/>
              </a:prstGeom>
              <a:noFill/>
              <a:ln w="952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Turtlebot3_core</a:t>
                </a: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743FE639-5398-7B42-39EB-6E3EF3A7F53E}"/>
                  </a:ext>
                </a:extLst>
              </p:cNvPr>
              <p:cNvSpPr/>
              <p:nvPr/>
            </p:nvSpPr>
            <p:spPr>
              <a:xfrm>
                <a:off x="2354725" y="4248150"/>
                <a:ext cx="1117138" cy="292564"/>
              </a:xfrm>
              <a:prstGeom prst="roundRect">
                <a:avLst/>
              </a:prstGeom>
              <a:noFill/>
              <a:ln w="952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Turtlebot3_teleop</a:t>
                </a: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CC5D8F5-2160-072D-211C-DFE2E3E021F6}"/>
                  </a:ext>
                </a:extLst>
              </p:cNvPr>
              <p:cNvSpPr/>
              <p:nvPr/>
            </p:nvSpPr>
            <p:spPr>
              <a:xfrm>
                <a:off x="3868632" y="4248150"/>
                <a:ext cx="994332" cy="292564"/>
              </a:xfrm>
              <a:prstGeom prst="roundRect">
                <a:avLst/>
              </a:prstGeom>
              <a:noFill/>
              <a:ln w="952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Sensor_node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AEC57D7D-1CD2-DA40-7461-08F8696D3A2E}"/>
                  </a:ext>
                </a:extLst>
              </p:cNvPr>
              <p:cNvSpPr/>
              <p:nvPr/>
            </p:nvSpPr>
            <p:spPr>
              <a:xfrm>
                <a:off x="1028143" y="4684461"/>
                <a:ext cx="619682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odom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9D6CD572-9521-AA0A-4D15-EC5E8044FE98}"/>
                  </a:ext>
                </a:extLst>
              </p:cNvPr>
              <p:cNvSpPr/>
              <p:nvPr/>
            </p:nvSpPr>
            <p:spPr>
              <a:xfrm>
                <a:off x="850343" y="5006869"/>
                <a:ext cx="975282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Base_footprint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EFF00591-A874-65DC-96D1-8B4F97E963D6}"/>
                  </a:ext>
                </a:extLst>
              </p:cNvPr>
              <p:cNvSpPr/>
              <p:nvPr/>
            </p:nvSpPr>
            <p:spPr>
              <a:xfrm>
                <a:off x="949565" y="5329277"/>
                <a:ext cx="776838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Base_link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D521527F-ECAD-51E6-7D42-70F94FFFA91A}"/>
                  </a:ext>
                </a:extLst>
              </p:cNvPr>
              <p:cNvSpPr/>
              <p:nvPr/>
            </p:nvSpPr>
            <p:spPr>
              <a:xfrm>
                <a:off x="949568" y="5651684"/>
                <a:ext cx="776832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Base_scan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72905707-9ADF-2F4A-3B2B-D1FB6F454DEE}"/>
                  </a:ext>
                </a:extLst>
              </p:cNvPr>
              <p:cNvCxnSpPr>
                <a:cxnSpLocks/>
                <a:stCxn id="20" idx="2"/>
                <a:endCxn id="26" idx="0"/>
              </p:cNvCxnSpPr>
              <p:nvPr/>
            </p:nvCxnSpPr>
            <p:spPr>
              <a:xfrm>
                <a:off x="1337984" y="4540714"/>
                <a:ext cx="0" cy="143747"/>
              </a:xfrm>
              <a:prstGeom prst="straightConnector1">
                <a:avLst/>
              </a:prstGeom>
              <a:ln w="9525">
                <a:solidFill>
                  <a:srgbClr val="2F528F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1B9E94B6-2653-58D0-883C-4EA450717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7984" y="4889500"/>
                <a:ext cx="0" cy="114300"/>
              </a:xfrm>
              <a:prstGeom prst="straightConnector1">
                <a:avLst/>
              </a:prstGeom>
              <a:ln w="9525">
                <a:solidFill>
                  <a:srgbClr val="2F528F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B33E1C7A-1C9A-495A-1088-BECFD1EA9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7984" y="5208627"/>
                <a:ext cx="0" cy="114300"/>
              </a:xfrm>
              <a:prstGeom prst="straightConnector1">
                <a:avLst/>
              </a:prstGeom>
              <a:ln w="9525">
                <a:solidFill>
                  <a:srgbClr val="2F528F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48F68967-72D2-DA26-DA1E-A01A0DD8F3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7984" y="5537384"/>
                <a:ext cx="0" cy="114300"/>
              </a:xfrm>
              <a:prstGeom prst="straightConnector1">
                <a:avLst/>
              </a:prstGeom>
              <a:ln w="9525">
                <a:solidFill>
                  <a:srgbClr val="2F528F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C1AFA4EE-E3C5-71B1-C7DE-21F2DE346B55}"/>
                  </a:ext>
                </a:extLst>
              </p:cNvPr>
              <p:cNvCxnSpPr>
                <a:cxnSpLocks/>
                <a:stCxn id="22" idx="1"/>
              </p:cNvCxnSpPr>
              <p:nvPr/>
            </p:nvCxnSpPr>
            <p:spPr>
              <a:xfrm flipH="1">
                <a:off x="1849388" y="4394432"/>
                <a:ext cx="505337" cy="0"/>
              </a:xfrm>
              <a:prstGeom prst="straightConnector1">
                <a:avLst/>
              </a:prstGeom>
              <a:ln w="9525">
                <a:solidFill>
                  <a:srgbClr val="2F528F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3DD0C325-2735-939D-B688-A72898AF27AD}"/>
                  </a:ext>
                </a:extLst>
              </p:cNvPr>
              <p:cNvCxnSpPr/>
              <p:nvPr/>
            </p:nvCxnSpPr>
            <p:spPr>
              <a:xfrm>
                <a:off x="1907381" y="4750594"/>
                <a:ext cx="0" cy="103220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BC5AA883-C834-B701-FA2C-29043F2EC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4157" y="4925451"/>
                <a:ext cx="505337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39CFB946-5EEE-61D1-A9F0-C16B78E3D63F}"/>
                  </a:ext>
                </a:extLst>
              </p:cNvPr>
              <p:cNvSpPr/>
              <p:nvPr/>
            </p:nvSpPr>
            <p:spPr>
              <a:xfrm>
                <a:off x="2355519" y="4818168"/>
                <a:ext cx="442450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tf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976F9294-A66D-AF91-2B28-F093F9CC4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9957" y="5015938"/>
                <a:ext cx="219918" cy="18792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65DDD772-5764-2263-1754-44B0D6C13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3997" y="4590801"/>
                <a:ext cx="1302973" cy="613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2164608-2618-B401-F6B0-6B5BD9A9B88B}"/>
                  </a:ext>
                </a:extLst>
              </p:cNvPr>
              <p:cNvSpPr/>
              <p:nvPr/>
            </p:nvSpPr>
            <p:spPr>
              <a:xfrm>
                <a:off x="2351756" y="5216639"/>
                <a:ext cx="1117138" cy="637118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B7D563A9-D09B-7054-00E6-6F4B26EF372E}"/>
                  </a:ext>
                </a:extLst>
              </p:cNvPr>
              <p:cNvSpPr/>
              <p:nvPr/>
            </p:nvSpPr>
            <p:spPr>
              <a:xfrm>
                <a:off x="2362566" y="5431796"/>
                <a:ext cx="1098184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Gmapping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(</a:t>
                </a: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slam_gmapping</a:t>
                </a: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)</a:t>
                </a:r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777EE921-94AC-3F18-5884-62BEA98EA486}"/>
                  </a:ext>
                </a:extLst>
              </p:cNvPr>
              <p:cNvSpPr/>
              <p:nvPr/>
            </p:nvSpPr>
            <p:spPr>
              <a:xfrm>
                <a:off x="2682377" y="5876318"/>
                <a:ext cx="597398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map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2A2FAD9-EDE8-7BF6-C850-F46DBB43A9B0}"/>
                  </a:ext>
                </a:extLst>
              </p:cNvPr>
              <p:cNvSpPr/>
              <p:nvPr/>
            </p:nvSpPr>
            <p:spPr>
              <a:xfrm>
                <a:off x="3868632" y="5876460"/>
                <a:ext cx="994332" cy="205039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A67E33FD-5A52-7AFD-6BA3-4D17014A5509}"/>
                  </a:ext>
                </a:extLst>
              </p:cNvPr>
              <p:cNvSpPr/>
              <p:nvPr/>
            </p:nvSpPr>
            <p:spPr>
              <a:xfrm>
                <a:off x="3937295" y="5885196"/>
                <a:ext cx="879180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Map_server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(</a:t>
                </a: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map_sever</a:t>
                </a: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)</a:t>
                </a:r>
              </a:p>
            </p:txBody>
          </p: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DFE96447-FFDA-F658-6C32-1C01F876ADFC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flipV="1">
                <a:off x="3143250" y="5978980"/>
                <a:ext cx="725382" cy="272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CCF257C2-2D60-39AF-F665-AE407390E90B}"/>
                  </a:ext>
                </a:extLst>
              </p:cNvPr>
              <p:cNvSpPr/>
              <p:nvPr/>
            </p:nvSpPr>
            <p:spPr>
              <a:xfrm>
                <a:off x="3688243" y="6137048"/>
                <a:ext cx="1366542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Map.pgm</a:t>
                </a: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 &amp; </a:t>
                </a: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map.yaml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1F71D069-501B-BE59-1748-9CFAED9958BD}"/>
                  </a:ext>
                </a:extLst>
              </p:cNvPr>
              <p:cNvSpPr/>
              <p:nvPr/>
            </p:nvSpPr>
            <p:spPr>
              <a:xfrm>
                <a:off x="2294381" y="5998803"/>
                <a:ext cx="1366542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905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Nav_msgs</a:t>
                </a: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905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/</a:t>
                </a: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905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OccupancyGrid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FBA905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31177AB8-B7DD-08E5-BDEE-94405FB21F36}"/>
                  </a:ext>
                </a:extLst>
              </p:cNvPr>
              <p:cNvSpPr/>
              <p:nvPr/>
            </p:nvSpPr>
            <p:spPr>
              <a:xfrm>
                <a:off x="3387062" y="4806262"/>
                <a:ext cx="577720" cy="205039"/>
              </a:xfrm>
              <a:prstGeom prst="roundRect">
                <a:avLst>
                  <a:gd name="adj" fmla="val 50000"/>
                </a:avLst>
              </a:prstGeom>
              <a:solidFill>
                <a:srgbClr val="F1F2F3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scan</a:t>
                </a: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2E33A3F8-3E27-4065-BADD-E05AF8BCE0CF}"/>
                  </a:ext>
                </a:extLst>
              </p:cNvPr>
              <p:cNvSpPr/>
              <p:nvPr/>
            </p:nvSpPr>
            <p:spPr>
              <a:xfrm>
                <a:off x="3015485" y="4711479"/>
                <a:ext cx="1366542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905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Sensor_msgs</a:t>
                </a: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905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/</a:t>
                </a: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905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LaserScan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FBA905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F0B9EEB4-E356-E4A9-32B2-AC460FFB1DA9}"/>
                  </a:ext>
                </a:extLst>
              </p:cNvPr>
              <p:cNvSpPr/>
              <p:nvPr/>
            </p:nvSpPr>
            <p:spPr>
              <a:xfrm>
                <a:off x="1903853" y="4705676"/>
                <a:ext cx="1366542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905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Tf</a:t>
                </a: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905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/</a:t>
                </a: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905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tfMessage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FBA905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CF193713-450A-B079-0C66-6A3684076660}"/>
                  </a:ext>
                </a:extLst>
              </p:cNvPr>
              <p:cNvSpPr/>
              <p:nvPr/>
            </p:nvSpPr>
            <p:spPr>
              <a:xfrm>
                <a:off x="1449683" y="4368954"/>
                <a:ext cx="1366542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Velocity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C788ADFC-2BDB-80E3-E421-83DC40D068F3}"/>
                  </a:ext>
                </a:extLst>
              </p:cNvPr>
              <p:cNvSpPr/>
              <p:nvPr/>
            </p:nvSpPr>
            <p:spPr>
              <a:xfrm>
                <a:off x="1469891" y="4477414"/>
                <a:ext cx="1366542" cy="205039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BA905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Geometry_msgs</a:t>
                </a: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A905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/Twist</a:t>
                </a:r>
              </a:p>
            </p:txBody>
          </p: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AC07615A-C62E-50F2-1C40-947BC9FCE726}"/>
                  </a:ext>
                </a:extLst>
              </p:cNvPr>
              <p:cNvCxnSpPr>
                <a:cxnSpLocks/>
                <a:endCxn id="65" idx="0"/>
              </p:cNvCxnSpPr>
              <p:nvPr/>
            </p:nvCxnSpPr>
            <p:spPr>
              <a:xfrm>
                <a:off x="4371514" y="6014364"/>
                <a:ext cx="0" cy="12268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EB1B2030-1FBC-FBEF-8F82-4FC00F63D203}"/>
                  </a:ext>
                </a:extLst>
              </p:cNvPr>
              <p:cNvSpPr/>
              <p:nvPr/>
            </p:nvSpPr>
            <p:spPr>
              <a:xfrm>
                <a:off x="4774144" y="4113139"/>
                <a:ext cx="331256" cy="292564"/>
              </a:xfrm>
              <a:prstGeom prst="round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①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9C0414F3-D8F6-3B19-58AF-EC4DAB7BB952}"/>
                  </a:ext>
                </a:extLst>
              </p:cNvPr>
              <p:cNvSpPr/>
              <p:nvPr/>
            </p:nvSpPr>
            <p:spPr>
              <a:xfrm>
                <a:off x="3397271" y="4113139"/>
                <a:ext cx="331256" cy="292564"/>
              </a:xfrm>
              <a:prstGeom prst="round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②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086C2306-9633-3546-2703-B4CFD07B6BE1}"/>
                  </a:ext>
                </a:extLst>
              </p:cNvPr>
              <p:cNvSpPr/>
              <p:nvPr/>
            </p:nvSpPr>
            <p:spPr>
              <a:xfrm>
                <a:off x="1726246" y="4079797"/>
                <a:ext cx="331256" cy="292564"/>
              </a:xfrm>
              <a:prstGeom prst="round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③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1D25692-F84D-3562-AA3D-63521DCB0A17}"/>
                  </a:ext>
                </a:extLst>
              </p:cNvPr>
              <p:cNvSpPr/>
              <p:nvPr/>
            </p:nvSpPr>
            <p:spPr>
              <a:xfrm>
                <a:off x="2749008" y="4927117"/>
                <a:ext cx="331256" cy="292564"/>
              </a:xfrm>
              <a:prstGeom prst="round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④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B9F53340-0C9A-C5E2-84CC-2174E1998ADA}"/>
                  </a:ext>
                </a:extLst>
              </p:cNvPr>
              <p:cNvSpPr/>
              <p:nvPr/>
            </p:nvSpPr>
            <p:spPr>
              <a:xfrm>
                <a:off x="4195085" y="5647454"/>
                <a:ext cx="331256" cy="292564"/>
              </a:xfrm>
              <a:prstGeom prst="round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28F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⑤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1785F95-6B3D-742B-DBF2-BDC92B6DA74C}"/>
                </a:ext>
              </a:extLst>
            </p:cNvPr>
            <p:cNvCxnSpPr>
              <a:cxnSpLocks/>
            </p:cNvCxnSpPr>
            <p:nvPr/>
          </p:nvCxnSpPr>
          <p:spPr>
            <a:xfrm>
              <a:off x="2482902" y="3759025"/>
              <a:ext cx="3179804" cy="1834"/>
            </a:xfrm>
            <a:prstGeom prst="line">
              <a:avLst/>
            </a:prstGeom>
            <a:ln w="12700">
              <a:solidFill>
                <a:srgbClr val="2651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61387B-A73C-4315-BCE2-2AFDB325AB7D}"/>
              </a:ext>
            </a:extLst>
          </p:cNvPr>
          <p:cNvGrpSpPr/>
          <p:nvPr/>
        </p:nvGrpSpPr>
        <p:grpSpPr>
          <a:xfrm>
            <a:off x="747883" y="4121302"/>
            <a:ext cx="5050244" cy="2260644"/>
            <a:chOff x="661200" y="1168907"/>
            <a:chExt cx="5050244" cy="206885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BF911A1-8194-66A1-C63B-141FB609A010}"/>
                </a:ext>
              </a:extLst>
            </p:cNvPr>
            <p:cNvSpPr/>
            <p:nvPr/>
          </p:nvSpPr>
          <p:spPr>
            <a:xfrm>
              <a:off x="667450" y="1512059"/>
              <a:ext cx="5043994" cy="1725702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0261B0A-6431-2E1C-E925-34FB7FCA465A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41" y="1512059"/>
              <a:ext cx="3260903" cy="0"/>
            </a:xfrm>
            <a:prstGeom prst="line">
              <a:avLst/>
            </a:prstGeom>
            <a:ln w="12700">
              <a:solidFill>
                <a:srgbClr val="2651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DC1D8DC-F9F7-8D22-B032-7FBC9760C2C0}"/>
                </a:ext>
              </a:extLst>
            </p:cNvPr>
            <p:cNvGrpSpPr/>
            <p:nvPr/>
          </p:nvGrpSpPr>
          <p:grpSpPr>
            <a:xfrm>
              <a:off x="661200" y="1168907"/>
              <a:ext cx="1871862" cy="379527"/>
              <a:chOff x="2326433" y="2753899"/>
              <a:chExt cx="630625" cy="34638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A142A76-1AF5-443A-94F3-CC98C01BC3E6}"/>
                  </a:ext>
                </a:extLst>
              </p:cNvPr>
              <p:cNvSpPr/>
              <p:nvPr/>
            </p:nvSpPr>
            <p:spPr>
              <a:xfrm>
                <a:off x="2326433" y="2817845"/>
                <a:ext cx="609600" cy="261257"/>
              </a:xfrm>
              <a:prstGeom prst="rect">
                <a:avLst/>
              </a:prstGeom>
              <a:solidFill>
                <a:srgbClr val="2651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E89405-58F1-E76C-464F-17759629AB5E}"/>
                  </a:ext>
                </a:extLst>
              </p:cNvPr>
              <p:cNvSpPr txBox="1"/>
              <p:nvPr/>
            </p:nvSpPr>
            <p:spPr>
              <a:xfrm>
                <a:off x="2331707" y="2753899"/>
                <a:ext cx="625351" cy="346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>
                    <a:solidFill>
                      <a:prstClr val="whit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LIDAR SLAM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endParaRP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1C55E44-B6D7-2C80-C6D2-113BEB7D58F4}"/>
                </a:ext>
              </a:extLst>
            </p:cNvPr>
            <p:cNvSpPr txBox="1"/>
            <p:nvPr/>
          </p:nvSpPr>
          <p:spPr>
            <a:xfrm>
              <a:off x="763664" y="1707288"/>
              <a:ext cx="4876587" cy="1369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563" marR="0" lvl="0" indent="-182563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레이저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sensor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로 획득한 데이터로 거리 값 추출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.</a:t>
              </a:r>
            </a:p>
            <a:p>
              <a:pPr marL="182563" marR="0" lvl="0" indent="-182563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레이저 센서 포인트 클라우드 데이터를 사용하여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</a:t>
              </a:r>
              <a:r>
                <a:rPr kumimoji="0" lang="ko-KR" altLang="en-US" sz="13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고정밀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거리 측정 가능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.</a:t>
              </a:r>
            </a:p>
            <a:p>
              <a:pPr marL="182563" marR="0" lvl="0" indent="-182563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자율주행에는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3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차원 라이다 포인트 클라우드를 이용하는 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SLAM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이 사용됨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2F528F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.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7AE26A9-6389-4F5F-BD71-D9A2549A1EC7}"/>
              </a:ext>
            </a:extLst>
          </p:cNvPr>
          <p:cNvGrpSpPr/>
          <p:nvPr/>
        </p:nvGrpSpPr>
        <p:grpSpPr>
          <a:xfrm>
            <a:off x="6476341" y="1195337"/>
            <a:ext cx="5064867" cy="5186609"/>
            <a:chOff x="646577" y="1166574"/>
            <a:chExt cx="5064867" cy="518660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D034EA6-8A17-417A-8C0D-800BE971DA12}"/>
                </a:ext>
              </a:extLst>
            </p:cNvPr>
            <p:cNvSpPr/>
            <p:nvPr/>
          </p:nvSpPr>
          <p:spPr>
            <a:xfrm>
              <a:off x="667450" y="1512059"/>
              <a:ext cx="5043994" cy="4841124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44A4661-7B0E-46F2-B3B4-EEB354F6FB22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41" y="1512059"/>
              <a:ext cx="3260903" cy="0"/>
            </a:xfrm>
            <a:prstGeom prst="line">
              <a:avLst/>
            </a:prstGeom>
            <a:ln w="12700">
              <a:solidFill>
                <a:srgbClr val="2651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6B79D18-7DFB-4121-A1C4-ADC3450F3194}"/>
                </a:ext>
              </a:extLst>
            </p:cNvPr>
            <p:cNvGrpSpPr/>
            <p:nvPr/>
          </p:nvGrpSpPr>
          <p:grpSpPr>
            <a:xfrm>
              <a:off x="646577" y="1166574"/>
              <a:ext cx="1856207" cy="379527"/>
              <a:chOff x="2321507" y="2751770"/>
              <a:chExt cx="625351" cy="346382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F0B1146-04B1-45F7-B379-02880F7CA4C8}"/>
                  </a:ext>
                </a:extLst>
              </p:cNvPr>
              <p:cNvSpPr/>
              <p:nvPr/>
            </p:nvSpPr>
            <p:spPr>
              <a:xfrm>
                <a:off x="2326433" y="2817845"/>
                <a:ext cx="609600" cy="261257"/>
              </a:xfrm>
              <a:prstGeom prst="rect">
                <a:avLst/>
              </a:prstGeom>
              <a:solidFill>
                <a:srgbClr val="2651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90925F0-F9D6-4999-8FB3-7DDE76D4A51E}"/>
                  </a:ext>
                </a:extLst>
              </p:cNvPr>
              <p:cNvSpPr txBox="1"/>
              <p:nvPr/>
            </p:nvSpPr>
            <p:spPr>
              <a:xfrm>
                <a:off x="2321507" y="2751770"/>
                <a:ext cx="625351" cy="346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rPr>
                  <a:t>SLAM Mapping</a:t>
                </a:r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E1FA503-17C6-C394-54F8-A1A76F595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8" t="7124" r="4997" b="3888"/>
          <a:stretch/>
        </p:blipFill>
        <p:spPr>
          <a:xfrm rot="5400000">
            <a:off x="7825289" y="3313620"/>
            <a:ext cx="2448916" cy="3520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3F2BE1-D2D7-0954-E769-8D9B887A6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52554" y="950248"/>
            <a:ext cx="2183304" cy="35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6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486399" y="-624840"/>
            <a:ext cx="8877301" cy="8244840"/>
          </a:xfrm>
          <a:prstGeom prst="parallelogram">
            <a:avLst>
              <a:gd name="adj" fmla="val 9216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F40E5-2112-8232-4BC7-D6D34B5378BC}"/>
              </a:ext>
            </a:extLst>
          </p:cNvPr>
          <p:cNvSpPr/>
          <p:nvPr/>
        </p:nvSpPr>
        <p:spPr>
          <a:xfrm>
            <a:off x="395289" y="333375"/>
            <a:ext cx="10929936" cy="619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30469-385A-DA7E-E9B0-1DCBF3D2E700}"/>
              </a:ext>
            </a:extLst>
          </p:cNvPr>
          <p:cNvSpPr txBox="1"/>
          <p:nvPr/>
        </p:nvSpPr>
        <p:spPr>
          <a:xfrm>
            <a:off x="597158" y="559847"/>
            <a:ext cx="1108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적용 기술 및 기능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Autonomous Driving : SLAM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09B7A4-0E3A-0F14-190F-A527230B35ED}"/>
              </a:ext>
            </a:extLst>
          </p:cNvPr>
          <p:cNvSpPr/>
          <p:nvPr/>
        </p:nvSpPr>
        <p:spPr>
          <a:xfrm>
            <a:off x="997991" y="1571213"/>
            <a:ext cx="10055831" cy="4726937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38D7E1-6628-0659-B43A-029D48C124BE}"/>
              </a:ext>
            </a:extLst>
          </p:cNvPr>
          <p:cNvGrpSpPr/>
          <p:nvPr/>
        </p:nvGrpSpPr>
        <p:grpSpPr>
          <a:xfrm>
            <a:off x="976439" y="1215749"/>
            <a:ext cx="1856207" cy="379527"/>
            <a:chOff x="2318914" y="2754680"/>
            <a:chExt cx="625351" cy="3463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F94CD2E-2F83-A2A0-3EAA-27E254121F32}"/>
                </a:ext>
              </a:extLst>
            </p:cNvPr>
            <p:cNvSpPr/>
            <p:nvPr/>
          </p:nvSpPr>
          <p:spPr>
            <a:xfrm>
              <a:off x="2326433" y="2817845"/>
              <a:ext cx="609600" cy="261257"/>
            </a:xfrm>
            <a:prstGeom prst="rect">
              <a:avLst/>
            </a:prstGeom>
            <a:solidFill>
              <a:srgbClr val="265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D02CEB-0BB2-57B7-A29C-FC8821EFA1D3}"/>
                </a:ext>
              </a:extLst>
            </p:cNvPr>
            <p:cNvSpPr txBox="1"/>
            <p:nvPr/>
          </p:nvSpPr>
          <p:spPr>
            <a:xfrm>
              <a:off x="2318914" y="2754680"/>
              <a:ext cx="625351" cy="346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whit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Mapping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시연 영상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AA63016-7C9E-09E7-1C68-A79F1C6AC03C}"/>
              </a:ext>
            </a:extLst>
          </p:cNvPr>
          <p:cNvCxnSpPr>
            <a:cxnSpLocks/>
          </p:cNvCxnSpPr>
          <p:nvPr/>
        </p:nvCxnSpPr>
        <p:spPr>
          <a:xfrm>
            <a:off x="2629756" y="1565021"/>
            <a:ext cx="8424066" cy="0"/>
          </a:xfrm>
          <a:prstGeom prst="line">
            <a:avLst/>
          </a:prstGeom>
          <a:ln w="12700">
            <a:solidFill>
              <a:srgbClr val="2651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llo">
            <a:hlinkClick r:id="" action="ppaction://media"/>
            <a:extLst>
              <a:ext uri="{FF2B5EF4-FFF2-40B4-BE49-F238E27FC236}">
                <a16:creationId xmlns:a16="http://schemas.microsoft.com/office/drawing/2014/main" id="{47374C03-E872-DEF6-E7C5-73D82EBE61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9322" y="1676450"/>
            <a:ext cx="3613168" cy="45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491880" y="-624841"/>
            <a:ext cx="8877301" cy="8244840"/>
          </a:xfrm>
          <a:prstGeom prst="parallelogram">
            <a:avLst>
              <a:gd name="adj" fmla="val 9216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DA3D276D-FA35-14FC-41CD-FEAFBF4BF26D}"/>
              </a:ext>
            </a:extLst>
          </p:cNvPr>
          <p:cNvSpPr/>
          <p:nvPr/>
        </p:nvSpPr>
        <p:spPr>
          <a:xfrm>
            <a:off x="6619178" y="1305648"/>
            <a:ext cx="4699655" cy="3083576"/>
          </a:xfrm>
          <a:custGeom>
            <a:avLst/>
            <a:gdLst>
              <a:gd name="connsiteX0" fmla="*/ 2006303 w 4699655"/>
              <a:gd name="connsiteY0" fmla="*/ 0 h 3083576"/>
              <a:gd name="connsiteX1" fmla="*/ 2970810 w 4699655"/>
              <a:gd name="connsiteY1" fmla="*/ 928914 h 3083576"/>
              <a:gd name="connsiteX2" fmla="*/ 2895014 w 4699655"/>
              <a:gd name="connsiteY2" fmla="*/ 1290489 h 3083576"/>
              <a:gd name="connsiteX3" fmla="*/ 2840589 w 4699655"/>
              <a:gd name="connsiteY3" fmla="*/ 1387061 h 3083576"/>
              <a:gd name="connsiteX4" fmla="*/ 2912747 w 4699655"/>
              <a:gd name="connsiteY4" fmla="*/ 1412497 h 3083576"/>
              <a:gd name="connsiteX5" fmla="*/ 2928208 w 4699655"/>
              <a:gd name="connsiteY5" fmla="*/ 1420120 h 3083576"/>
              <a:gd name="connsiteX6" fmla="*/ 2964544 w 4699655"/>
              <a:gd name="connsiteY6" fmla="*/ 1307385 h 3083576"/>
              <a:gd name="connsiteX7" fmla="*/ 3796617 w 4699655"/>
              <a:gd name="connsiteY7" fmla="*/ 776203 h 3083576"/>
              <a:gd name="connsiteX8" fmla="*/ 4699655 w 4699655"/>
              <a:gd name="connsiteY8" fmla="*/ 1645916 h 3083576"/>
              <a:gd name="connsiteX9" fmla="*/ 3796617 w 4699655"/>
              <a:gd name="connsiteY9" fmla="*/ 2515629 h 3083576"/>
              <a:gd name="connsiteX10" fmla="*/ 3445114 w 4699655"/>
              <a:gd name="connsiteY10" fmla="*/ 2447283 h 3083576"/>
              <a:gd name="connsiteX11" fmla="*/ 3429779 w 4699655"/>
              <a:gd name="connsiteY11" fmla="*/ 2439267 h 3083576"/>
              <a:gd name="connsiteX12" fmla="*/ 3393317 w 4699655"/>
              <a:gd name="connsiteY12" fmla="*/ 2552395 h 3083576"/>
              <a:gd name="connsiteX13" fmla="*/ 2561244 w 4699655"/>
              <a:gd name="connsiteY13" fmla="*/ 3083576 h 3083576"/>
              <a:gd name="connsiteX14" fmla="*/ 1658206 w 4699655"/>
              <a:gd name="connsiteY14" fmla="*/ 2213863 h 3083576"/>
              <a:gd name="connsiteX15" fmla="*/ 1662868 w 4699655"/>
              <a:gd name="connsiteY15" fmla="*/ 2124940 h 3083576"/>
              <a:gd name="connsiteX16" fmla="*/ 1668890 w 4699655"/>
              <a:gd name="connsiteY16" fmla="*/ 2086942 h 3083576"/>
              <a:gd name="connsiteX17" fmla="*/ 1599866 w 4699655"/>
              <a:gd name="connsiteY17" fmla="*/ 2180444 h 3083576"/>
              <a:gd name="connsiteX18" fmla="*/ 903038 w 4699655"/>
              <a:gd name="connsiteY18" fmla="*/ 2496939 h 3083576"/>
              <a:gd name="connsiteX19" fmla="*/ 0 w 4699655"/>
              <a:gd name="connsiteY19" fmla="*/ 1627226 h 3083576"/>
              <a:gd name="connsiteX20" fmla="*/ 903038 w 4699655"/>
              <a:gd name="connsiteY20" fmla="*/ 757513 h 3083576"/>
              <a:gd name="connsiteX21" fmla="*/ 995369 w 4699655"/>
              <a:gd name="connsiteY21" fmla="*/ 762003 h 3083576"/>
              <a:gd name="connsiteX22" fmla="*/ 1056746 w 4699655"/>
              <a:gd name="connsiteY22" fmla="*/ 771025 h 3083576"/>
              <a:gd name="connsiteX23" fmla="*/ 1061392 w 4699655"/>
              <a:gd name="connsiteY23" fmla="*/ 741705 h 3083576"/>
              <a:gd name="connsiteX24" fmla="*/ 2006303 w 4699655"/>
              <a:gd name="connsiteY24" fmla="*/ 0 h 308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99655" h="3083576">
                <a:moveTo>
                  <a:pt x="2006303" y="0"/>
                </a:moveTo>
                <a:cubicBezTo>
                  <a:pt x="2538986" y="0"/>
                  <a:pt x="2970810" y="415889"/>
                  <a:pt x="2970810" y="928914"/>
                </a:cubicBezTo>
                <a:cubicBezTo>
                  <a:pt x="2970810" y="1057170"/>
                  <a:pt x="2943821" y="1179356"/>
                  <a:pt x="2895014" y="1290489"/>
                </a:cubicBezTo>
                <a:lnTo>
                  <a:pt x="2840589" y="1387061"/>
                </a:lnTo>
                <a:lnTo>
                  <a:pt x="2912747" y="1412497"/>
                </a:lnTo>
                <a:lnTo>
                  <a:pt x="2928208" y="1420120"/>
                </a:lnTo>
                <a:lnTo>
                  <a:pt x="2964544" y="1307385"/>
                </a:lnTo>
                <a:cubicBezTo>
                  <a:pt x="3101633" y="995232"/>
                  <a:pt x="3422566" y="776203"/>
                  <a:pt x="3796617" y="776203"/>
                </a:cubicBezTo>
                <a:cubicBezTo>
                  <a:pt x="4295351" y="776203"/>
                  <a:pt x="4699655" y="1165587"/>
                  <a:pt x="4699655" y="1645916"/>
                </a:cubicBezTo>
                <a:cubicBezTo>
                  <a:pt x="4699655" y="2126245"/>
                  <a:pt x="4295351" y="2515629"/>
                  <a:pt x="3796617" y="2515629"/>
                </a:cubicBezTo>
                <a:cubicBezTo>
                  <a:pt x="3671933" y="2515629"/>
                  <a:pt x="3553152" y="2491293"/>
                  <a:pt x="3445114" y="2447283"/>
                </a:cubicBezTo>
                <a:lnTo>
                  <a:pt x="3429779" y="2439267"/>
                </a:lnTo>
                <a:lnTo>
                  <a:pt x="3393317" y="2552395"/>
                </a:lnTo>
                <a:cubicBezTo>
                  <a:pt x="3256228" y="2864548"/>
                  <a:pt x="2935295" y="3083576"/>
                  <a:pt x="2561244" y="3083576"/>
                </a:cubicBezTo>
                <a:cubicBezTo>
                  <a:pt x="2062510" y="3083576"/>
                  <a:pt x="1658206" y="2694192"/>
                  <a:pt x="1658206" y="2213863"/>
                </a:cubicBezTo>
                <a:cubicBezTo>
                  <a:pt x="1658206" y="2183843"/>
                  <a:pt x="1659785" y="2154177"/>
                  <a:pt x="1662868" y="2124940"/>
                </a:cubicBezTo>
                <a:lnTo>
                  <a:pt x="1668890" y="2086942"/>
                </a:lnTo>
                <a:lnTo>
                  <a:pt x="1599866" y="2180444"/>
                </a:lnTo>
                <a:cubicBezTo>
                  <a:pt x="1434236" y="2373736"/>
                  <a:pt x="1183576" y="2496939"/>
                  <a:pt x="903038" y="2496939"/>
                </a:cubicBezTo>
                <a:cubicBezTo>
                  <a:pt x="404304" y="2496939"/>
                  <a:pt x="0" y="2107555"/>
                  <a:pt x="0" y="1627226"/>
                </a:cubicBezTo>
                <a:cubicBezTo>
                  <a:pt x="0" y="1146897"/>
                  <a:pt x="404304" y="757513"/>
                  <a:pt x="903038" y="757513"/>
                </a:cubicBezTo>
                <a:cubicBezTo>
                  <a:pt x="934209" y="757513"/>
                  <a:pt x="965011" y="759034"/>
                  <a:pt x="995369" y="762003"/>
                </a:cubicBezTo>
                <a:lnTo>
                  <a:pt x="1056746" y="771025"/>
                </a:lnTo>
                <a:lnTo>
                  <a:pt x="1061392" y="741705"/>
                </a:lnTo>
                <a:cubicBezTo>
                  <a:pt x="1151328" y="318415"/>
                  <a:pt x="1540205" y="0"/>
                  <a:pt x="2006303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F40E5-2112-8232-4BC7-D6D34B5378BC}"/>
              </a:ext>
            </a:extLst>
          </p:cNvPr>
          <p:cNvSpPr/>
          <p:nvPr/>
        </p:nvSpPr>
        <p:spPr>
          <a:xfrm>
            <a:off x="395289" y="333375"/>
            <a:ext cx="5769292" cy="619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09B7A4-0E3A-0F14-190F-A527230B35ED}"/>
              </a:ext>
            </a:extLst>
          </p:cNvPr>
          <p:cNvSpPr/>
          <p:nvPr/>
        </p:nvSpPr>
        <p:spPr>
          <a:xfrm>
            <a:off x="711534" y="1633478"/>
            <a:ext cx="4932225" cy="2198212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38D7E1-6628-0659-B43A-029D48C124BE}"/>
              </a:ext>
            </a:extLst>
          </p:cNvPr>
          <p:cNvGrpSpPr/>
          <p:nvPr/>
        </p:nvGrpSpPr>
        <p:grpSpPr>
          <a:xfrm>
            <a:off x="689982" y="1278013"/>
            <a:ext cx="3629024" cy="379527"/>
            <a:chOff x="2318914" y="2754680"/>
            <a:chExt cx="625351" cy="3463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F94CD2E-2F83-A2A0-3EAA-27E254121F32}"/>
                </a:ext>
              </a:extLst>
            </p:cNvPr>
            <p:cNvSpPr/>
            <p:nvPr/>
          </p:nvSpPr>
          <p:spPr>
            <a:xfrm>
              <a:off x="2326433" y="2817845"/>
              <a:ext cx="609600" cy="261257"/>
            </a:xfrm>
            <a:prstGeom prst="rect">
              <a:avLst/>
            </a:prstGeom>
            <a:solidFill>
              <a:srgbClr val="265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D02CEB-0BB2-57B7-A29C-FC8821EFA1D3}"/>
                </a:ext>
              </a:extLst>
            </p:cNvPr>
            <p:cNvSpPr txBox="1"/>
            <p:nvPr/>
          </p:nvSpPr>
          <p:spPr>
            <a:xfrm>
              <a:off x="2318914" y="2754680"/>
              <a:ext cx="625351" cy="346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ROS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에서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Navigation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의 작동 방법</a:t>
              </a: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AA63016-7C9E-09E7-1C68-A79F1C6AC03C}"/>
              </a:ext>
            </a:extLst>
          </p:cNvPr>
          <p:cNvCxnSpPr>
            <a:cxnSpLocks/>
          </p:cNvCxnSpPr>
          <p:nvPr/>
        </p:nvCxnSpPr>
        <p:spPr>
          <a:xfrm>
            <a:off x="2333837" y="1594519"/>
            <a:ext cx="3300460" cy="0"/>
          </a:xfrm>
          <a:prstGeom prst="line">
            <a:avLst/>
          </a:prstGeom>
          <a:ln w="12700">
            <a:solidFill>
              <a:srgbClr val="2651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77D055-045B-CB51-C2DE-8F7FAEC60302}"/>
              </a:ext>
            </a:extLst>
          </p:cNvPr>
          <p:cNvSpPr/>
          <p:nvPr/>
        </p:nvSpPr>
        <p:spPr>
          <a:xfrm>
            <a:off x="727319" y="4240340"/>
            <a:ext cx="4932225" cy="2250609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A6061F-0FEA-0513-F904-B228C13F0E61}"/>
              </a:ext>
            </a:extLst>
          </p:cNvPr>
          <p:cNvGrpSpPr/>
          <p:nvPr/>
        </p:nvGrpSpPr>
        <p:grpSpPr>
          <a:xfrm>
            <a:off x="683676" y="3884876"/>
            <a:ext cx="2131200" cy="379527"/>
            <a:chOff x="2318914" y="2754680"/>
            <a:chExt cx="625351" cy="34638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8C5EE58-FE43-EDD6-20C4-E91ED52B0AB3}"/>
                </a:ext>
              </a:extLst>
            </p:cNvPr>
            <p:cNvSpPr/>
            <p:nvPr/>
          </p:nvSpPr>
          <p:spPr>
            <a:xfrm>
              <a:off x="2326433" y="2817845"/>
              <a:ext cx="609600" cy="261257"/>
            </a:xfrm>
            <a:prstGeom prst="rect">
              <a:avLst/>
            </a:prstGeom>
            <a:solidFill>
              <a:srgbClr val="265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27A98C-BE00-9848-8076-8EAA39D52684}"/>
                </a:ext>
              </a:extLst>
            </p:cNvPr>
            <p:cNvSpPr txBox="1"/>
            <p:nvPr/>
          </p:nvSpPr>
          <p:spPr>
            <a:xfrm>
              <a:off x="2318914" y="2754680"/>
              <a:ext cx="625351" cy="346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Navigation Working</a:t>
              </a: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143980E-7EFF-6330-90D0-2021F5323C01}"/>
              </a:ext>
            </a:extLst>
          </p:cNvPr>
          <p:cNvCxnSpPr>
            <a:cxnSpLocks/>
          </p:cNvCxnSpPr>
          <p:nvPr/>
        </p:nvCxnSpPr>
        <p:spPr>
          <a:xfrm>
            <a:off x="2324553" y="4234148"/>
            <a:ext cx="3312900" cy="0"/>
          </a:xfrm>
          <a:prstGeom prst="line">
            <a:avLst/>
          </a:prstGeom>
          <a:ln w="12700">
            <a:solidFill>
              <a:srgbClr val="2651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E19F3D4-6203-1E3D-36FC-65BE75863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9" t="43393" r="17191" b="15993"/>
          <a:stretch/>
        </p:blipFill>
        <p:spPr>
          <a:xfrm>
            <a:off x="779594" y="1690963"/>
            <a:ext cx="4812730" cy="21087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182810F-271F-29A9-6011-241BE56AAAD8}"/>
              </a:ext>
            </a:extLst>
          </p:cNvPr>
          <p:cNvGrpSpPr/>
          <p:nvPr/>
        </p:nvGrpSpPr>
        <p:grpSpPr>
          <a:xfrm>
            <a:off x="6780646" y="2197810"/>
            <a:ext cx="1497051" cy="1441806"/>
            <a:chOff x="292765" y="1043050"/>
            <a:chExt cx="1497051" cy="1441806"/>
          </a:xfrm>
          <a:solidFill>
            <a:srgbClr val="FDF3D0"/>
          </a:solidFill>
        </p:grpSpPr>
        <p:sp>
          <p:nvSpPr>
            <p:cNvPr id="13" name="타원 63">
              <a:extLst>
                <a:ext uri="{FF2B5EF4-FFF2-40B4-BE49-F238E27FC236}">
                  <a16:creationId xmlns:a16="http://schemas.microsoft.com/office/drawing/2014/main" id="{23BB1E9B-304D-B1FE-2604-8B03F9416884}"/>
                </a:ext>
              </a:extLst>
            </p:cNvPr>
            <p:cNvSpPr/>
            <p:nvPr/>
          </p:nvSpPr>
          <p:spPr>
            <a:xfrm>
              <a:off x="292765" y="1043050"/>
              <a:ext cx="1497051" cy="1441806"/>
            </a:xfrm>
            <a:prstGeom prst="ellipse">
              <a:avLst/>
            </a:prstGeom>
            <a:solidFill>
              <a:srgbClr val="265197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7DE8CB-20AD-F190-FA97-A5D2C3B8D7BA}"/>
                </a:ext>
              </a:extLst>
            </p:cNvPr>
            <p:cNvSpPr txBox="1"/>
            <p:nvPr/>
          </p:nvSpPr>
          <p:spPr>
            <a:xfrm>
              <a:off x="499783" y="1437614"/>
              <a:ext cx="1083015" cy="652679"/>
            </a:xfrm>
            <a:prstGeom prst="rect">
              <a:avLst/>
            </a:prstGeom>
            <a:noFill/>
            <a:ln w="2857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marL="182563" marR="0" lvl="0" indent="-182563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센싱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marL="182563" marR="0" lvl="0" indent="-182563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(Sensing)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C86E22-CCA1-1BCE-D191-5042F01A7A70}"/>
              </a:ext>
            </a:extLst>
          </p:cNvPr>
          <p:cNvGrpSpPr/>
          <p:nvPr/>
        </p:nvGrpSpPr>
        <p:grpSpPr>
          <a:xfrm>
            <a:off x="8438852" y="2784447"/>
            <a:ext cx="1497051" cy="1441806"/>
            <a:chOff x="292765" y="1043050"/>
            <a:chExt cx="1497051" cy="1441806"/>
          </a:xfrm>
          <a:solidFill>
            <a:srgbClr val="FDF3D0"/>
          </a:solidFill>
        </p:grpSpPr>
        <p:sp>
          <p:nvSpPr>
            <p:cNvPr id="40" name="타원 63">
              <a:extLst>
                <a:ext uri="{FF2B5EF4-FFF2-40B4-BE49-F238E27FC236}">
                  <a16:creationId xmlns:a16="http://schemas.microsoft.com/office/drawing/2014/main" id="{36FE2932-9CF8-1A42-56D1-A9F1A43B3E0E}"/>
                </a:ext>
              </a:extLst>
            </p:cNvPr>
            <p:cNvSpPr/>
            <p:nvPr/>
          </p:nvSpPr>
          <p:spPr>
            <a:xfrm>
              <a:off x="292765" y="1043050"/>
              <a:ext cx="1497051" cy="1441806"/>
            </a:xfrm>
            <a:prstGeom prst="ellipse">
              <a:avLst/>
            </a:prstGeom>
            <a:solidFill>
              <a:srgbClr val="265197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556085-D25B-ACFE-441E-D0C770620D14}"/>
                </a:ext>
              </a:extLst>
            </p:cNvPr>
            <p:cNvSpPr txBox="1"/>
            <p:nvPr/>
          </p:nvSpPr>
          <p:spPr>
            <a:xfrm>
              <a:off x="499783" y="1437614"/>
              <a:ext cx="1083015" cy="652679"/>
            </a:xfrm>
            <a:prstGeom prst="rect">
              <a:avLst/>
            </a:prstGeom>
            <a:noFill/>
            <a:ln w="2857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marL="182563" marR="0" lvl="0" indent="-182563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위치추정</a:t>
              </a:r>
            </a:p>
            <a:p>
              <a:pPr marL="182563" marR="0" lvl="0" indent="-182563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(Localization)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186C982-E557-BC22-2808-2B7E4B848456}"/>
              </a:ext>
            </a:extLst>
          </p:cNvPr>
          <p:cNvGrpSpPr/>
          <p:nvPr/>
        </p:nvGrpSpPr>
        <p:grpSpPr>
          <a:xfrm>
            <a:off x="9674225" y="2216500"/>
            <a:ext cx="1497051" cy="1441806"/>
            <a:chOff x="292765" y="1043050"/>
            <a:chExt cx="1497051" cy="1441806"/>
          </a:xfrm>
          <a:solidFill>
            <a:srgbClr val="FDF3D0"/>
          </a:solidFill>
        </p:grpSpPr>
        <p:sp>
          <p:nvSpPr>
            <p:cNvPr id="44" name="타원 63">
              <a:extLst>
                <a:ext uri="{FF2B5EF4-FFF2-40B4-BE49-F238E27FC236}">
                  <a16:creationId xmlns:a16="http://schemas.microsoft.com/office/drawing/2014/main" id="{0206A9D3-9D8B-13AE-8D05-ABDBC8BC3030}"/>
                </a:ext>
              </a:extLst>
            </p:cNvPr>
            <p:cNvSpPr/>
            <p:nvPr/>
          </p:nvSpPr>
          <p:spPr>
            <a:xfrm>
              <a:off x="292765" y="1043050"/>
              <a:ext cx="1497051" cy="1441806"/>
            </a:xfrm>
            <a:prstGeom prst="ellipse">
              <a:avLst/>
            </a:prstGeom>
            <a:solidFill>
              <a:srgbClr val="265197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3D7373-2741-2DA5-EF12-14EE0662942D}"/>
                </a:ext>
              </a:extLst>
            </p:cNvPr>
            <p:cNvSpPr txBox="1"/>
            <p:nvPr/>
          </p:nvSpPr>
          <p:spPr>
            <a:xfrm>
              <a:off x="340328" y="1437614"/>
              <a:ext cx="1401926" cy="652679"/>
            </a:xfrm>
            <a:prstGeom prst="rect">
              <a:avLst/>
            </a:prstGeom>
            <a:noFill/>
            <a:ln w="2857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marL="182563" marR="0" lvl="0" indent="-182563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모션계획</a:t>
              </a:r>
            </a:p>
            <a:p>
              <a:pPr marL="182563" marR="0" lvl="0" indent="-182563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(Motion Planning)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D798BA6-F1E9-215B-93B1-F511DF9E04D4}"/>
              </a:ext>
            </a:extLst>
          </p:cNvPr>
          <p:cNvGrpSpPr/>
          <p:nvPr/>
        </p:nvGrpSpPr>
        <p:grpSpPr>
          <a:xfrm>
            <a:off x="7636012" y="1450426"/>
            <a:ext cx="1992851" cy="1539949"/>
            <a:chOff x="108369" y="1043050"/>
            <a:chExt cx="1865844" cy="1441806"/>
          </a:xfrm>
          <a:solidFill>
            <a:srgbClr val="FDF3D0"/>
          </a:solidFill>
        </p:grpSpPr>
        <p:sp>
          <p:nvSpPr>
            <p:cNvPr id="51" name="타원 63">
              <a:extLst>
                <a:ext uri="{FF2B5EF4-FFF2-40B4-BE49-F238E27FC236}">
                  <a16:creationId xmlns:a16="http://schemas.microsoft.com/office/drawing/2014/main" id="{ACCDA81A-2098-3487-D0C5-E84FA97799B7}"/>
                </a:ext>
              </a:extLst>
            </p:cNvPr>
            <p:cNvSpPr/>
            <p:nvPr/>
          </p:nvSpPr>
          <p:spPr>
            <a:xfrm>
              <a:off x="292765" y="1043050"/>
              <a:ext cx="1497051" cy="1441806"/>
            </a:xfrm>
            <a:prstGeom prst="ellipse">
              <a:avLst/>
            </a:prstGeom>
            <a:solidFill>
              <a:srgbClr val="265197"/>
            </a:solidFill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5E54FF-0BD2-D49D-38A9-128BF46D75E4}"/>
                </a:ext>
              </a:extLst>
            </p:cNvPr>
            <p:cNvSpPr txBox="1"/>
            <p:nvPr/>
          </p:nvSpPr>
          <p:spPr>
            <a:xfrm>
              <a:off x="108369" y="1437614"/>
              <a:ext cx="1865844" cy="652679"/>
            </a:xfrm>
            <a:prstGeom prst="rect">
              <a:avLst/>
            </a:prstGeom>
            <a:noFill/>
            <a:ln w="28575"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marL="182563" marR="0" lvl="0" indent="-182563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장애물회피</a:t>
              </a:r>
            </a:p>
            <a:p>
              <a:pPr marL="182563" marR="0" lvl="0" indent="-182563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(Obstacle Avoidance)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EEDFD97-165F-60DF-BECC-DC3D8B83A5CB}"/>
              </a:ext>
            </a:extLst>
          </p:cNvPr>
          <p:cNvSpPr txBox="1"/>
          <p:nvPr/>
        </p:nvSpPr>
        <p:spPr>
          <a:xfrm>
            <a:off x="6743176" y="3798924"/>
            <a:ext cx="4940823" cy="29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marR="0" lvl="0" indent="-182563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DA1A45-6566-EF0F-636B-DDF104C27492}"/>
              </a:ext>
            </a:extLst>
          </p:cNvPr>
          <p:cNvSpPr txBox="1"/>
          <p:nvPr/>
        </p:nvSpPr>
        <p:spPr>
          <a:xfrm>
            <a:off x="6679528" y="4599192"/>
            <a:ext cx="4743367" cy="130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marR="0" lvl="0" indent="-182563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Mapping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된 지도에서 로봇의 위치와 이동 방향 파악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  <a:p>
            <a:pPr marL="182563" marR="0" lvl="0" indent="-182563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182563" marR="0" lvl="0" indent="-182563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목표 위치까지 이동 궤적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(Motion Planning)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생성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  <a:p>
            <a:pPr marL="182563" marR="0" lvl="0" indent="-182563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182563" marR="0" lvl="0" indent="-182563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모션 계획에서 작성된 이동 궤적을 따라서 목적지까지 이동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, </a:t>
            </a:r>
            <a:b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</a:b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또한 갑자기 나타난 장애물 회피하며 이동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29B3-1D42-C157-F58A-8749E99F9460}"/>
              </a:ext>
            </a:extLst>
          </p:cNvPr>
          <p:cNvSpPr txBox="1"/>
          <p:nvPr/>
        </p:nvSpPr>
        <p:spPr>
          <a:xfrm>
            <a:off x="597158" y="559847"/>
            <a:ext cx="9266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적용 기술 및 기능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Autonomous Driving : Navigation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C1ECED1-809F-4140-AA8D-2342D5CB3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5" b="-213"/>
          <a:stretch/>
        </p:blipFill>
        <p:spPr>
          <a:xfrm>
            <a:off x="930732" y="4289279"/>
            <a:ext cx="4509266" cy="212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6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486399" y="-624840"/>
            <a:ext cx="8877301" cy="8244840"/>
          </a:xfrm>
          <a:prstGeom prst="parallelogram">
            <a:avLst>
              <a:gd name="adj" fmla="val 9216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F40E5-2112-8232-4BC7-D6D34B5378BC}"/>
              </a:ext>
            </a:extLst>
          </p:cNvPr>
          <p:cNvSpPr/>
          <p:nvPr/>
        </p:nvSpPr>
        <p:spPr>
          <a:xfrm>
            <a:off x="395289" y="333375"/>
            <a:ext cx="5769292" cy="619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30469-385A-DA7E-E9B0-1DCBF3D2E700}"/>
              </a:ext>
            </a:extLst>
          </p:cNvPr>
          <p:cNvSpPr txBox="1"/>
          <p:nvPr/>
        </p:nvSpPr>
        <p:spPr>
          <a:xfrm>
            <a:off x="597158" y="559847"/>
            <a:ext cx="1108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적용 기술 및 기능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Autonomous Driving : Navigation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09B7A4-0E3A-0F14-190F-A527230B35ED}"/>
              </a:ext>
            </a:extLst>
          </p:cNvPr>
          <p:cNvSpPr/>
          <p:nvPr/>
        </p:nvSpPr>
        <p:spPr>
          <a:xfrm>
            <a:off x="997991" y="1571213"/>
            <a:ext cx="10055831" cy="4726937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38D7E1-6628-0659-B43A-029D48C124BE}"/>
              </a:ext>
            </a:extLst>
          </p:cNvPr>
          <p:cNvGrpSpPr/>
          <p:nvPr/>
        </p:nvGrpSpPr>
        <p:grpSpPr>
          <a:xfrm>
            <a:off x="976439" y="1215750"/>
            <a:ext cx="2099270" cy="702693"/>
            <a:chOff x="2318914" y="2754680"/>
            <a:chExt cx="625351" cy="64132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F94CD2E-2F83-A2A0-3EAA-27E254121F32}"/>
                </a:ext>
              </a:extLst>
            </p:cNvPr>
            <p:cNvSpPr/>
            <p:nvPr/>
          </p:nvSpPr>
          <p:spPr>
            <a:xfrm>
              <a:off x="2326433" y="2817845"/>
              <a:ext cx="609600" cy="261257"/>
            </a:xfrm>
            <a:prstGeom prst="rect">
              <a:avLst/>
            </a:prstGeom>
            <a:solidFill>
              <a:srgbClr val="265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D02CEB-0BB2-57B7-A29C-FC8821EFA1D3}"/>
                </a:ext>
              </a:extLst>
            </p:cNvPr>
            <p:cNvSpPr txBox="1"/>
            <p:nvPr/>
          </p:nvSpPr>
          <p:spPr>
            <a:xfrm>
              <a:off x="2318914" y="2754680"/>
              <a:ext cx="625351" cy="64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whit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Navigation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시연 영상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AA63016-7C9E-09E7-1C68-A79F1C6AC03C}"/>
              </a:ext>
            </a:extLst>
          </p:cNvPr>
          <p:cNvCxnSpPr>
            <a:cxnSpLocks/>
          </p:cNvCxnSpPr>
          <p:nvPr/>
        </p:nvCxnSpPr>
        <p:spPr>
          <a:xfrm>
            <a:off x="2629756" y="1565021"/>
            <a:ext cx="8424066" cy="0"/>
          </a:xfrm>
          <a:prstGeom prst="line">
            <a:avLst/>
          </a:prstGeom>
          <a:ln w="12700">
            <a:solidFill>
              <a:srgbClr val="2651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Navigation 시연">
            <a:hlinkClick r:id="" action="ppaction://media"/>
            <a:extLst>
              <a:ext uri="{FF2B5EF4-FFF2-40B4-BE49-F238E27FC236}">
                <a16:creationId xmlns:a16="http://schemas.microsoft.com/office/drawing/2014/main" id="{EE0D0E88-45A9-9012-4061-934DB6AF8D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5380" y="1664485"/>
            <a:ext cx="8061240" cy="453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372099" y="-624840"/>
            <a:ext cx="8877301" cy="8244840"/>
          </a:xfrm>
          <a:prstGeom prst="parallelogram">
            <a:avLst>
              <a:gd name="adj" fmla="val 27392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F40E5-2112-8232-4BC7-D6D34B5378BC}"/>
              </a:ext>
            </a:extLst>
          </p:cNvPr>
          <p:cNvSpPr/>
          <p:nvPr/>
        </p:nvSpPr>
        <p:spPr>
          <a:xfrm>
            <a:off x="395288" y="333375"/>
            <a:ext cx="11401425" cy="619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30469-385A-DA7E-E9B0-1DCBF3D2E700}"/>
              </a:ext>
            </a:extLst>
          </p:cNvPr>
          <p:cNvSpPr txBox="1"/>
          <p:nvPr/>
        </p:nvSpPr>
        <p:spPr>
          <a:xfrm>
            <a:off x="597159" y="559847"/>
            <a:ext cx="646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적용 기술 및 기능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_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Object Detection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A49D65-86E4-4370-F783-56B7DC75CFC1}"/>
              </a:ext>
            </a:extLst>
          </p:cNvPr>
          <p:cNvSpPr/>
          <p:nvPr/>
        </p:nvSpPr>
        <p:spPr>
          <a:xfrm>
            <a:off x="697050" y="1764188"/>
            <a:ext cx="4932225" cy="1558130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93C8F9-CE71-80DD-0ABB-8369A8D513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2" t="56424" r="13509" b="29438"/>
          <a:stretch/>
        </p:blipFill>
        <p:spPr>
          <a:xfrm>
            <a:off x="752157" y="2093294"/>
            <a:ext cx="4822009" cy="90165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526B42A-AFEE-F66B-8AC9-647BA1D40492}"/>
              </a:ext>
            </a:extLst>
          </p:cNvPr>
          <p:cNvGrpSpPr/>
          <p:nvPr/>
        </p:nvGrpSpPr>
        <p:grpSpPr>
          <a:xfrm>
            <a:off x="675498" y="1408723"/>
            <a:ext cx="1856207" cy="379527"/>
            <a:chOff x="2318914" y="2754680"/>
            <a:chExt cx="625351" cy="3463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AEAA8AD-A4E9-5B83-5CF9-CC6A67D2D37B}"/>
                </a:ext>
              </a:extLst>
            </p:cNvPr>
            <p:cNvSpPr/>
            <p:nvPr/>
          </p:nvSpPr>
          <p:spPr>
            <a:xfrm>
              <a:off x="2326433" y="2817845"/>
              <a:ext cx="609600" cy="261257"/>
            </a:xfrm>
            <a:prstGeom prst="rect">
              <a:avLst/>
            </a:prstGeom>
            <a:solidFill>
              <a:srgbClr val="265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59B4DA-D9C0-E7C3-0468-702DFA190D2E}"/>
                </a:ext>
              </a:extLst>
            </p:cNvPr>
            <p:cNvSpPr txBox="1"/>
            <p:nvPr/>
          </p:nvSpPr>
          <p:spPr>
            <a:xfrm>
              <a:off x="2318914" y="2754680"/>
              <a:ext cx="625351" cy="346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대용량의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rock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데이터</a:t>
              </a: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D338940-AA2F-5B1B-709C-C5FF0AED1C7E}"/>
              </a:ext>
            </a:extLst>
          </p:cNvPr>
          <p:cNvCxnSpPr>
            <a:cxnSpLocks/>
          </p:cNvCxnSpPr>
          <p:nvPr/>
        </p:nvCxnSpPr>
        <p:spPr>
          <a:xfrm>
            <a:off x="2328815" y="1757995"/>
            <a:ext cx="3300460" cy="0"/>
          </a:xfrm>
          <a:prstGeom prst="line">
            <a:avLst/>
          </a:prstGeom>
          <a:ln w="12700">
            <a:solidFill>
              <a:srgbClr val="2651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0337DE-1D83-2EEB-347E-CDB44DDDF8EA}"/>
              </a:ext>
            </a:extLst>
          </p:cNvPr>
          <p:cNvGrpSpPr/>
          <p:nvPr/>
        </p:nvGrpSpPr>
        <p:grpSpPr>
          <a:xfrm>
            <a:off x="5812753" y="1477932"/>
            <a:ext cx="5798222" cy="4711374"/>
            <a:chOff x="697051" y="1477932"/>
            <a:chExt cx="5798222" cy="471137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3B219EA-CBC9-3100-369A-5380C4970724}"/>
                </a:ext>
              </a:extLst>
            </p:cNvPr>
            <p:cNvSpPr/>
            <p:nvPr/>
          </p:nvSpPr>
          <p:spPr>
            <a:xfrm>
              <a:off x="697051" y="1764188"/>
              <a:ext cx="5798222" cy="4425118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A76034B-8CA6-E407-9526-8EDDDC423E73}"/>
                </a:ext>
              </a:extLst>
            </p:cNvPr>
            <p:cNvSpPr/>
            <p:nvPr/>
          </p:nvSpPr>
          <p:spPr>
            <a:xfrm>
              <a:off x="697816" y="1477932"/>
              <a:ext cx="1985157" cy="286256"/>
            </a:xfrm>
            <a:prstGeom prst="rect">
              <a:avLst/>
            </a:prstGeom>
            <a:solidFill>
              <a:srgbClr val="265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B7075EA-BE07-6680-87CA-F85127D9E1B4}"/>
                </a:ext>
              </a:extLst>
            </p:cNvPr>
            <p:cNvCxnSpPr>
              <a:cxnSpLocks/>
            </p:cNvCxnSpPr>
            <p:nvPr/>
          </p:nvCxnSpPr>
          <p:spPr>
            <a:xfrm>
              <a:off x="2328815" y="1757995"/>
              <a:ext cx="4156933" cy="0"/>
            </a:xfrm>
            <a:prstGeom prst="line">
              <a:avLst/>
            </a:prstGeom>
            <a:ln w="12700">
              <a:solidFill>
                <a:srgbClr val="2651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859E91D-6D81-D24B-99C0-795344BB4D05}"/>
              </a:ext>
            </a:extLst>
          </p:cNvPr>
          <p:cNvSpPr txBox="1"/>
          <p:nvPr/>
        </p:nvSpPr>
        <p:spPr>
          <a:xfrm>
            <a:off x="5791201" y="1408723"/>
            <a:ext cx="2007476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YOLO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인식 정확도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81A25-8525-0E43-73BC-A9A56B60B46F}"/>
              </a:ext>
            </a:extLst>
          </p:cNvPr>
          <p:cNvGrpSpPr/>
          <p:nvPr/>
        </p:nvGrpSpPr>
        <p:grpSpPr>
          <a:xfrm>
            <a:off x="697050" y="3418810"/>
            <a:ext cx="2073966" cy="379527"/>
            <a:chOff x="2318914" y="2754680"/>
            <a:chExt cx="625351" cy="3463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D1EB72-561D-F24D-9C46-A71ECEF91651}"/>
                </a:ext>
              </a:extLst>
            </p:cNvPr>
            <p:cNvSpPr/>
            <p:nvPr/>
          </p:nvSpPr>
          <p:spPr>
            <a:xfrm>
              <a:off x="2326433" y="2817845"/>
              <a:ext cx="609600" cy="261257"/>
            </a:xfrm>
            <a:prstGeom prst="rect">
              <a:avLst/>
            </a:prstGeom>
            <a:solidFill>
              <a:srgbClr val="265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865DD7-659A-858C-346D-EB7E6F21D148}"/>
                </a:ext>
              </a:extLst>
            </p:cNvPr>
            <p:cNvSpPr txBox="1"/>
            <p:nvPr/>
          </p:nvSpPr>
          <p:spPr>
            <a:xfrm>
              <a:off x="2318914" y="2754680"/>
              <a:ext cx="625351" cy="346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이미지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라벨링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F44CEF-928C-8B29-B70C-D201B2593BE1}"/>
              </a:ext>
            </a:extLst>
          </p:cNvPr>
          <p:cNvSpPr/>
          <p:nvPr/>
        </p:nvSpPr>
        <p:spPr>
          <a:xfrm>
            <a:off x="719368" y="3774274"/>
            <a:ext cx="4932225" cy="2415031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77AB73E-5E3B-4AEC-93D0-E75D6FB5D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931" y="3192516"/>
            <a:ext cx="5002038" cy="28778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B2BDF7-473B-4C3C-9737-74F0A0782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58" y="1902965"/>
            <a:ext cx="5076185" cy="115077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D8BE6F-4671-4FE2-B014-DD64462E8B6C}"/>
              </a:ext>
            </a:extLst>
          </p:cNvPr>
          <p:cNvGrpSpPr/>
          <p:nvPr/>
        </p:nvGrpSpPr>
        <p:grpSpPr>
          <a:xfrm>
            <a:off x="827668" y="3798337"/>
            <a:ext cx="4746498" cy="2350852"/>
            <a:chOff x="827668" y="3798337"/>
            <a:chExt cx="4746498" cy="23508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0F9446-85FF-481B-8B17-269504A56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668" y="3798337"/>
              <a:ext cx="3454965" cy="233737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30DCCA1-7EDF-4E46-B38A-F2B214F81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201" y="3811819"/>
              <a:ext cx="3454965" cy="233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86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372099" y="-624840"/>
            <a:ext cx="8877301" cy="8244840"/>
          </a:xfrm>
          <a:prstGeom prst="parallelogram">
            <a:avLst>
              <a:gd name="adj" fmla="val 27392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F40E5-2112-8232-4BC7-D6D34B5378BC}"/>
              </a:ext>
            </a:extLst>
          </p:cNvPr>
          <p:cNvSpPr/>
          <p:nvPr/>
        </p:nvSpPr>
        <p:spPr>
          <a:xfrm>
            <a:off x="395288" y="333375"/>
            <a:ext cx="11401425" cy="619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30469-385A-DA7E-E9B0-1DCBF3D2E700}"/>
              </a:ext>
            </a:extLst>
          </p:cNvPr>
          <p:cNvSpPr txBox="1"/>
          <p:nvPr/>
        </p:nvSpPr>
        <p:spPr>
          <a:xfrm>
            <a:off x="597159" y="559847"/>
            <a:ext cx="646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적용 기술 및 기능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_ </a:t>
            </a: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Object Detection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A49D65-86E4-4370-F783-56B7DC75CFC1}"/>
              </a:ext>
            </a:extLst>
          </p:cNvPr>
          <p:cNvSpPr/>
          <p:nvPr/>
        </p:nvSpPr>
        <p:spPr>
          <a:xfrm>
            <a:off x="859740" y="1764187"/>
            <a:ext cx="10472520" cy="4301327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26B42A-AFEE-F66B-8AC9-647BA1D40492}"/>
              </a:ext>
            </a:extLst>
          </p:cNvPr>
          <p:cNvGrpSpPr/>
          <p:nvPr/>
        </p:nvGrpSpPr>
        <p:grpSpPr>
          <a:xfrm>
            <a:off x="835530" y="1397292"/>
            <a:ext cx="1856207" cy="379527"/>
            <a:chOff x="2318557" y="2744116"/>
            <a:chExt cx="625351" cy="3463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AEAA8AD-A4E9-5B83-5CF9-CC6A67D2D37B}"/>
                </a:ext>
              </a:extLst>
            </p:cNvPr>
            <p:cNvSpPr/>
            <p:nvPr/>
          </p:nvSpPr>
          <p:spPr>
            <a:xfrm>
              <a:off x="2326433" y="2817845"/>
              <a:ext cx="609600" cy="261257"/>
            </a:xfrm>
            <a:prstGeom prst="rect">
              <a:avLst/>
            </a:prstGeom>
            <a:solidFill>
              <a:srgbClr val="265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59B4DA-D9C0-E7C3-0468-702DFA190D2E}"/>
                </a:ext>
              </a:extLst>
            </p:cNvPr>
            <p:cNvSpPr txBox="1"/>
            <p:nvPr/>
          </p:nvSpPr>
          <p:spPr>
            <a:xfrm>
              <a:off x="2318557" y="2744116"/>
              <a:ext cx="625351" cy="346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객체 인식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결과 영상</a:t>
              </a: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D338940-AA2F-5B1B-709C-C5FF0AED1C7E}"/>
              </a:ext>
            </a:extLst>
          </p:cNvPr>
          <p:cNvCxnSpPr>
            <a:cxnSpLocks/>
          </p:cNvCxnSpPr>
          <p:nvPr/>
        </p:nvCxnSpPr>
        <p:spPr>
          <a:xfrm>
            <a:off x="2491505" y="1757995"/>
            <a:ext cx="8840755" cy="0"/>
          </a:xfrm>
          <a:prstGeom prst="line">
            <a:avLst/>
          </a:prstGeom>
          <a:ln w="12700">
            <a:solidFill>
              <a:srgbClr val="2651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859E91D-6D81-D24B-99C0-795344BB4D05}"/>
              </a:ext>
            </a:extLst>
          </p:cNvPr>
          <p:cNvSpPr txBox="1"/>
          <p:nvPr/>
        </p:nvSpPr>
        <p:spPr>
          <a:xfrm>
            <a:off x="5791201" y="1408723"/>
            <a:ext cx="2007476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YOLO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인식 정확도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0192B0-3B46-4EDD-BFC6-E44D1CF21D29}"/>
              </a:ext>
            </a:extLst>
          </p:cNvPr>
          <p:cNvSpPr txBox="1"/>
          <p:nvPr/>
        </p:nvSpPr>
        <p:spPr>
          <a:xfrm>
            <a:off x="2721110" y="1447204"/>
            <a:ext cx="1234807" cy="31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2.5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F528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배속된 영상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F528F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pic>
        <p:nvPicPr>
          <p:cNvPr id="2" name="Object Detection 시연">
            <a:hlinkClick r:id="" action="ppaction://media"/>
            <a:extLst>
              <a:ext uri="{FF2B5EF4-FFF2-40B4-BE49-F238E27FC236}">
                <a16:creationId xmlns:a16="http://schemas.microsoft.com/office/drawing/2014/main" id="{1615FADA-BF8D-3DC4-A46B-D6E35F761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1505" y="1838779"/>
            <a:ext cx="7333672" cy="41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5197"/>
            </a:gs>
            <a:gs pos="100000">
              <a:srgbClr val="265197"/>
            </a:gs>
          </a:gsLst>
          <a:lin ang="22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장난감이(가) 표시된 사진&#10;&#10;자동 생성된 설명">
            <a:extLst>
              <a:ext uri="{FF2B5EF4-FFF2-40B4-BE49-F238E27FC236}">
                <a16:creationId xmlns:a16="http://schemas.microsoft.com/office/drawing/2014/main" id="{31B9DCBF-917B-35CC-45CE-DAFB9B446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79" y="600512"/>
            <a:ext cx="11818621" cy="6647973"/>
          </a:xfrm>
          <a:prstGeom prst="rect">
            <a:avLst/>
          </a:prstGeom>
        </p:spPr>
      </p:pic>
      <p:pic>
        <p:nvPicPr>
          <p:cNvPr id="6" name="Picture 2" descr="Bulldozer - Free transport icons">
            <a:extLst>
              <a:ext uri="{FF2B5EF4-FFF2-40B4-BE49-F238E27FC236}">
                <a16:creationId xmlns:a16="http://schemas.microsoft.com/office/drawing/2014/main" id="{C9DDC233-BACA-43A5-8E7A-451D3A1CE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b="13531"/>
          <a:stretch/>
        </p:blipFill>
        <p:spPr bwMode="auto">
          <a:xfrm>
            <a:off x="1154124" y="5347204"/>
            <a:ext cx="1635376" cy="11936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9503220-7DF1-4761-849F-5C1AA203BA02}"/>
              </a:ext>
            </a:extLst>
          </p:cNvPr>
          <p:cNvSpPr/>
          <p:nvPr/>
        </p:nvSpPr>
        <p:spPr>
          <a:xfrm>
            <a:off x="-30865" y="0"/>
            <a:ext cx="1552925" cy="6858000"/>
          </a:xfrm>
          <a:custGeom>
            <a:avLst/>
            <a:gdLst>
              <a:gd name="connsiteX0" fmla="*/ 0 w 1552925"/>
              <a:gd name="connsiteY0" fmla="*/ 0 h 6858000"/>
              <a:gd name="connsiteX1" fmla="*/ 1552925 w 1552925"/>
              <a:gd name="connsiteY1" fmla="*/ 0 h 6858000"/>
              <a:gd name="connsiteX2" fmla="*/ 168669 w 1552925"/>
              <a:gd name="connsiteY2" fmla="*/ 6858000 h 6858000"/>
              <a:gd name="connsiteX3" fmla="*/ 0 w 1552925"/>
              <a:gd name="connsiteY3" fmla="*/ 6858000 h 6858000"/>
              <a:gd name="connsiteX4" fmla="*/ 0 w 15529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925" h="6858000">
                <a:moveTo>
                  <a:pt x="0" y="0"/>
                </a:moveTo>
                <a:lnTo>
                  <a:pt x="1552925" y="0"/>
                </a:lnTo>
                <a:lnTo>
                  <a:pt x="16866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2265FAC-4637-42E5-A4A3-F72712B3AD5A}"/>
              </a:ext>
            </a:extLst>
          </p:cNvPr>
          <p:cNvSpPr/>
          <p:nvPr/>
        </p:nvSpPr>
        <p:spPr>
          <a:xfrm>
            <a:off x="4549058" y="0"/>
            <a:ext cx="7673811" cy="6858000"/>
          </a:xfrm>
          <a:custGeom>
            <a:avLst/>
            <a:gdLst>
              <a:gd name="connsiteX0" fmla="*/ 1384255 w 7673811"/>
              <a:gd name="connsiteY0" fmla="*/ 0 h 6858000"/>
              <a:gd name="connsiteX1" fmla="*/ 7673811 w 7673811"/>
              <a:gd name="connsiteY1" fmla="*/ 0 h 6858000"/>
              <a:gd name="connsiteX2" fmla="*/ 7673811 w 7673811"/>
              <a:gd name="connsiteY2" fmla="*/ 6858000 h 6858000"/>
              <a:gd name="connsiteX3" fmla="*/ 0 w 7673811"/>
              <a:gd name="connsiteY3" fmla="*/ 6858000 h 6858000"/>
              <a:gd name="connsiteX4" fmla="*/ 1384255 w 767381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3811" h="6858000">
                <a:moveTo>
                  <a:pt x="1384255" y="0"/>
                </a:moveTo>
                <a:lnTo>
                  <a:pt x="7673811" y="0"/>
                </a:lnTo>
                <a:lnTo>
                  <a:pt x="7673811" y="6858000"/>
                </a:lnTo>
                <a:lnTo>
                  <a:pt x="0" y="6858000"/>
                </a:lnTo>
                <a:lnTo>
                  <a:pt x="1384255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D5C9C-96D0-4E30-A9B9-FA8DDAC7CA7F}"/>
              </a:ext>
            </a:extLst>
          </p:cNvPr>
          <p:cNvSpPr txBox="1"/>
          <p:nvPr/>
        </p:nvSpPr>
        <p:spPr>
          <a:xfrm>
            <a:off x="1393078" y="2001049"/>
            <a:ext cx="5736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4. </a:t>
            </a:r>
            <a:r>
              <a:rPr lang="ko-KR" altLang="en-US" sz="4800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70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372099" y="-624840"/>
            <a:ext cx="8877301" cy="8244840"/>
          </a:xfrm>
          <a:prstGeom prst="parallelogram">
            <a:avLst>
              <a:gd name="adj" fmla="val 27392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F40E5-2112-8232-4BC7-D6D34B5378BC}"/>
              </a:ext>
            </a:extLst>
          </p:cNvPr>
          <p:cNvSpPr/>
          <p:nvPr/>
        </p:nvSpPr>
        <p:spPr>
          <a:xfrm>
            <a:off x="395287" y="333375"/>
            <a:ext cx="11401425" cy="6191250"/>
          </a:xfrm>
          <a:prstGeom prst="rect">
            <a:avLst/>
          </a:prstGeom>
          <a:solidFill>
            <a:schemeClr val="bg1"/>
          </a:solidFill>
          <a:ln w="38100">
            <a:solidFill>
              <a:srgbClr val="386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26587E6-945B-3EDE-1BCF-E0B92A209464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6096000" y="333375"/>
            <a:ext cx="0" cy="6050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74FC2E9-1295-244F-1F3D-89439F5A014E}"/>
              </a:ext>
            </a:extLst>
          </p:cNvPr>
          <p:cNvCxnSpPr>
            <a:cxnSpLocks/>
            <a:stCxn id="9" idx="1"/>
            <a:endCxn id="9" idx="3"/>
          </p:cNvCxnSpPr>
          <p:nvPr/>
        </p:nvCxnSpPr>
        <p:spPr>
          <a:xfrm>
            <a:off x="395287" y="3429000"/>
            <a:ext cx="114014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F30469-385A-DA7E-E9B0-1DCBF3D2E700}"/>
              </a:ext>
            </a:extLst>
          </p:cNvPr>
          <p:cNvSpPr txBox="1"/>
          <p:nvPr/>
        </p:nvSpPr>
        <p:spPr>
          <a:xfrm>
            <a:off x="597159" y="559847"/>
            <a:ext cx="646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 </a:t>
            </a: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sp>
        <p:nvSpPr>
          <p:cNvPr id="215" name="자유형: 도형 214">
            <a:extLst>
              <a:ext uri="{FF2B5EF4-FFF2-40B4-BE49-F238E27FC236}">
                <a16:creationId xmlns:a16="http://schemas.microsoft.com/office/drawing/2014/main" id="{6E0AD0F9-B26F-8DB4-ACA6-88EBC8D3CD9A}"/>
              </a:ext>
            </a:extLst>
          </p:cNvPr>
          <p:cNvSpPr/>
          <p:nvPr/>
        </p:nvSpPr>
        <p:spPr>
          <a:xfrm>
            <a:off x="4090018" y="1419718"/>
            <a:ext cx="1756632" cy="1778404"/>
          </a:xfrm>
          <a:custGeom>
            <a:avLst/>
            <a:gdLst>
              <a:gd name="connsiteX0" fmla="*/ 1865493 w 1865492"/>
              <a:gd name="connsiteY0" fmla="*/ 1865491 h 1865491"/>
              <a:gd name="connsiteX1" fmla="*/ 241960 w 1865492"/>
              <a:gd name="connsiteY1" fmla="*/ 1865491 h 1865491"/>
              <a:gd name="connsiteX2" fmla="*/ 0 w 1865492"/>
              <a:gd name="connsiteY2" fmla="*/ 1623532 h 1865491"/>
              <a:gd name="connsiteX3" fmla="*/ 0 w 1865492"/>
              <a:gd name="connsiteY3" fmla="*/ 241960 h 1865491"/>
              <a:gd name="connsiteX4" fmla="*/ 241960 w 1865492"/>
              <a:gd name="connsiteY4" fmla="*/ 0 h 1865491"/>
              <a:gd name="connsiteX5" fmla="*/ 1623533 w 1865492"/>
              <a:gd name="connsiteY5" fmla="*/ 0 h 1865491"/>
              <a:gd name="connsiteX6" fmla="*/ 1865493 w 1865492"/>
              <a:gd name="connsiteY6" fmla="*/ 241960 h 1865491"/>
              <a:gd name="connsiteX7" fmla="*/ 1865493 w 1865492"/>
              <a:gd name="connsiteY7" fmla="*/ 1865491 h 18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5492" h="1865491">
                <a:moveTo>
                  <a:pt x="1865493" y="1865491"/>
                </a:moveTo>
                <a:lnTo>
                  <a:pt x="241960" y="1865491"/>
                </a:lnTo>
                <a:cubicBezTo>
                  <a:pt x="108236" y="1865491"/>
                  <a:pt x="0" y="1757256"/>
                  <a:pt x="0" y="1623532"/>
                </a:cubicBezTo>
                <a:lnTo>
                  <a:pt x="0" y="241960"/>
                </a:lnTo>
                <a:cubicBezTo>
                  <a:pt x="0" y="108235"/>
                  <a:pt x="108236" y="0"/>
                  <a:pt x="241960" y="0"/>
                </a:cubicBezTo>
                <a:lnTo>
                  <a:pt x="1623533" y="0"/>
                </a:lnTo>
                <a:cubicBezTo>
                  <a:pt x="1757257" y="0"/>
                  <a:pt x="1865493" y="108235"/>
                  <a:pt x="1865493" y="241960"/>
                </a:cubicBezTo>
                <a:lnTo>
                  <a:pt x="1865493" y="1865491"/>
                </a:lnTo>
                <a:close/>
              </a:path>
            </a:pathLst>
          </a:custGeom>
          <a:solidFill>
            <a:srgbClr val="000000"/>
          </a:solidFill>
          <a:ln w="369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6" name="자유형: 도형 215">
            <a:extLst>
              <a:ext uri="{FF2B5EF4-FFF2-40B4-BE49-F238E27FC236}">
                <a16:creationId xmlns:a16="http://schemas.microsoft.com/office/drawing/2014/main" id="{9DE65341-30A3-C7CA-54FC-C0C4584F60CB}"/>
              </a:ext>
            </a:extLst>
          </p:cNvPr>
          <p:cNvSpPr/>
          <p:nvPr/>
        </p:nvSpPr>
        <p:spPr>
          <a:xfrm>
            <a:off x="6342023" y="1397852"/>
            <a:ext cx="1753122" cy="1800270"/>
          </a:xfrm>
          <a:custGeom>
            <a:avLst/>
            <a:gdLst>
              <a:gd name="connsiteX0" fmla="*/ 1623533 w 1865862"/>
              <a:gd name="connsiteY0" fmla="*/ 1865491 h 1865491"/>
              <a:gd name="connsiteX1" fmla="*/ 0 w 1865862"/>
              <a:gd name="connsiteY1" fmla="*/ 1865491 h 1865491"/>
              <a:gd name="connsiteX2" fmla="*/ 0 w 1865862"/>
              <a:gd name="connsiteY2" fmla="*/ 241960 h 1865491"/>
              <a:gd name="connsiteX3" fmla="*/ 241960 w 1865862"/>
              <a:gd name="connsiteY3" fmla="*/ 0 h 1865491"/>
              <a:gd name="connsiteX4" fmla="*/ 1623902 w 1865862"/>
              <a:gd name="connsiteY4" fmla="*/ 0 h 1865491"/>
              <a:gd name="connsiteX5" fmla="*/ 1865862 w 1865862"/>
              <a:gd name="connsiteY5" fmla="*/ 241960 h 1865491"/>
              <a:gd name="connsiteX6" fmla="*/ 1865862 w 1865862"/>
              <a:gd name="connsiteY6" fmla="*/ 1623532 h 1865491"/>
              <a:gd name="connsiteX7" fmla="*/ 1623902 w 1865862"/>
              <a:gd name="connsiteY7" fmla="*/ 1865491 h 18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5862" h="1865491">
                <a:moveTo>
                  <a:pt x="1623533" y="1865491"/>
                </a:moveTo>
                <a:lnTo>
                  <a:pt x="0" y="1865491"/>
                </a:lnTo>
                <a:lnTo>
                  <a:pt x="0" y="241960"/>
                </a:lnTo>
                <a:cubicBezTo>
                  <a:pt x="0" y="108235"/>
                  <a:pt x="108235" y="0"/>
                  <a:pt x="241960" y="0"/>
                </a:cubicBezTo>
                <a:lnTo>
                  <a:pt x="1623902" y="0"/>
                </a:lnTo>
                <a:cubicBezTo>
                  <a:pt x="1757627" y="0"/>
                  <a:pt x="1865862" y="108235"/>
                  <a:pt x="1865862" y="241960"/>
                </a:cubicBezTo>
                <a:lnTo>
                  <a:pt x="1865862" y="1623532"/>
                </a:lnTo>
                <a:cubicBezTo>
                  <a:pt x="1865862" y="1757256"/>
                  <a:pt x="1757627" y="1865491"/>
                  <a:pt x="1623902" y="1865491"/>
                </a:cubicBezTo>
                <a:close/>
              </a:path>
            </a:pathLst>
          </a:custGeom>
          <a:solidFill>
            <a:srgbClr val="000000"/>
          </a:solidFill>
          <a:ln w="369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7" name="자유형: 도형 216">
            <a:extLst>
              <a:ext uri="{FF2B5EF4-FFF2-40B4-BE49-F238E27FC236}">
                <a16:creationId xmlns:a16="http://schemas.microsoft.com/office/drawing/2014/main" id="{270D5BE4-64E8-ECB9-7FBE-868ABFA54218}"/>
              </a:ext>
            </a:extLst>
          </p:cNvPr>
          <p:cNvSpPr/>
          <p:nvPr/>
        </p:nvSpPr>
        <p:spPr>
          <a:xfrm>
            <a:off x="4085748" y="3668745"/>
            <a:ext cx="1756632" cy="1756978"/>
          </a:xfrm>
          <a:custGeom>
            <a:avLst/>
            <a:gdLst>
              <a:gd name="connsiteX0" fmla="*/ 1623533 w 1865492"/>
              <a:gd name="connsiteY0" fmla="*/ 1865861 h 1865860"/>
              <a:gd name="connsiteX1" fmla="*/ 241960 w 1865492"/>
              <a:gd name="connsiteY1" fmla="*/ 1865861 h 1865860"/>
              <a:gd name="connsiteX2" fmla="*/ 0 w 1865492"/>
              <a:gd name="connsiteY2" fmla="*/ 1623901 h 1865860"/>
              <a:gd name="connsiteX3" fmla="*/ 0 w 1865492"/>
              <a:gd name="connsiteY3" fmla="*/ 241960 h 1865860"/>
              <a:gd name="connsiteX4" fmla="*/ 241960 w 1865492"/>
              <a:gd name="connsiteY4" fmla="*/ 0 h 1865860"/>
              <a:gd name="connsiteX5" fmla="*/ 1865493 w 1865492"/>
              <a:gd name="connsiteY5" fmla="*/ 0 h 1865860"/>
              <a:gd name="connsiteX6" fmla="*/ 1865493 w 1865492"/>
              <a:gd name="connsiteY6" fmla="*/ 1623532 h 1865860"/>
              <a:gd name="connsiteX7" fmla="*/ 1623533 w 1865492"/>
              <a:gd name="connsiteY7" fmla="*/ 1865491 h 18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5492" h="1865860">
                <a:moveTo>
                  <a:pt x="1623533" y="1865861"/>
                </a:moveTo>
                <a:lnTo>
                  <a:pt x="241960" y="1865861"/>
                </a:lnTo>
                <a:cubicBezTo>
                  <a:pt x="108236" y="1865861"/>
                  <a:pt x="0" y="1757625"/>
                  <a:pt x="0" y="1623901"/>
                </a:cubicBezTo>
                <a:lnTo>
                  <a:pt x="0" y="241960"/>
                </a:lnTo>
                <a:cubicBezTo>
                  <a:pt x="0" y="108235"/>
                  <a:pt x="108236" y="0"/>
                  <a:pt x="241960" y="0"/>
                </a:cubicBezTo>
                <a:lnTo>
                  <a:pt x="1865493" y="0"/>
                </a:lnTo>
                <a:lnTo>
                  <a:pt x="1865493" y="1623532"/>
                </a:lnTo>
                <a:cubicBezTo>
                  <a:pt x="1865493" y="1757256"/>
                  <a:pt x="1757257" y="1865491"/>
                  <a:pt x="1623533" y="1865491"/>
                </a:cubicBezTo>
                <a:close/>
              </a:path>
            </a:pathLst>
          </a:custGeom>
          <a:solidFill>
            <a:srgbClr val="000000"/>
          </a:solidFill>
          <a:ln w="369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8" name="자유형: 도형 217">
            <a:extLst>
              <a:ext uri="{FF2B5EF4-FFF2-40B4-BE49-F238E27FC236}">
                <a16:creationId xmlns:a16="http://schemas.microsoft.com/office/drawing/2014/main" id="{6A87D63E-6EE2-2EAB-1298-033A7EE21CEB}"/>
              </a:ext>
            </a:extLst>
          </p:cNvPr>
          <p:cNvSpPr/>
          <p:nvPr/>
        </p:nvSpPr>
        <p:spPr>
          <a:xfrm>
            <a:off x="6341655" y="3669112"/>
            <a:ext cx="1757888" cy="1758235"/>
          </a:xfrm>
          <a:custGeom>
            <a:avLst/>
            <a:gdLst>
              <a:gd name="connsiteX0" fmla="*/ 1623902 w 1865492"/>
              <a:gd name="connsiteY0" fmla="*/ 1865491 h 1865860"/>
              <a:gd name="connsiteX1" fmla="*/ 241960 w 1865492"/>
              <a:gd name="connsiteY1" fmla="*/ 1865491 h 1865860"/>
              <a:gd name="connsiteX2" fmla="*/ 0 w 1865492"/>
              <a:gd name="connsiteY2" fmla="*/ 1623531 h 1865860"/>
              <a:gd name="connsiteX3" fmla="*/ 0 w 1865492"/>
              <a:gd name="connsiteY3" fmla="*/ 0 h 1865860"/>
              <a:gd name="connsiteX4" fmla="*/ 1623533 w 1865492"/>
              <a:gd name="connsiteY4" fmla="*/ 0 h 1865860"/>
              <a:gd name="connsiteX5" fmla="*/ 1865493 w 1865492"/>
              <a:gd name="connsiteY5" fmla="*/ 241960 h 1865860"/>
              <a:gd name="connsiteX6" fmla="*/ 1865493 w 1865492"/>
              <a:gd name="connsiteY6" fmla="*/ 1623901 h 1865860"/>
              <a:gd name="connsiteX7" fmla="*/ 1623533 w 1865492"/>
              <a:gd name="connsiteY7" fmla="*/ 1865861 h 18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5492" h="1865860">
                <a:moveTo>
                  <a:pt x="1623902" y="1865491"/>
                </a:moveTo>
                <a:lnTo>
                  <a:pt x="241960" y="1865491"/>
                </a:lnTo>
                <a:cubicBezTo>
                  <a:pt x="108236" y="1865491"/>
                  <a:pt x="0" y="1757256"/>
                  <a:pt x="0" y="1623531"/>
                </a:cubicBezTo>
                <a:lnTo>
                  <a:pt x="0" y="0"/>
                </a:lnTo>
                <a:lnTo>
                  <a:pt x="1623533" y="0"/>
                </a:lnTo>
                <a:cubicBezTo>
                  <a:pt x="1757257" y="0"/>
                  <a:pt x="1865493" y="108235"/>
                  <a:pt x="1865493" y="241960"/>
                </a:cubicBezTo>
                <a:lnTo>
                  <a:pt x="1865493" y="1623901"/>
                </a:lnTo>
                <a:cubicBezTo>
                  <a:pt x="1865493" y="1757625"/>
                  <a:pt x="1757257" y="1865861"/>
                  <a:pt x="1623533" y="1865861"/>
                </a:cubicBezTo>
                <a:close/>
              </a:path>
            </a:pathLst>
          </a:custGeom>
          <a:solidFill>
            <a:srgbClr val="000000"/>
          </a:solidFill>
          <a:ln w="369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9" name="자유형: 도형 218">
            <a:extLst>
              <a:ext uri="{FF2B5EF4-FFF2-40B4-BE49-F238E27FC236}">
                <a16:creationId xmlns:a16="http://schemas.microsoft.com/office/drawing/2014/main" id="{1BCF0BB1-0ADE-CC79-C67A-9C231A739A19}"/>
              </a:ext>
            </a:extLst>
          </p:cNvPr>
          <p:cNvSpPr/>
          <p:nvPr/>
        </p:nvSpPr>
        <p:spPr>
          <a:xfrm>
            <a:off x="4085748" y="1397852"/>
            <a:ext cx="1770139" cy="1809505"/>
          </a:xfrm>
          <a:custGeom>
            <a:avLst/>
            <a:gdLst>
              <a:gd name="connsiteX0" fmla="*/ 244176 w 1883963"/>
              <a:gd name="connsiteY0" fmla="*/ 0 h 1883961"/>
              <a:gd name="connsiteX1" fmla="*/ 1639787 w 1883963"/>
              <a:gd name="connsiteY1" fmla="*/ 0 h 1883961"/>
              <a:gd name="connsiteX2" fmla="*/ 1883963 w 1883963"/>
              <a:gd name="connsiteY2" fmla="*/ 244176 h 1883961"/>
              <a:gd name="connsiteX3" fmla="*/ 1883963 w 1883963"/>
              <a:gd name="connsiteY3" fmla="*/ 1883962 h 1883961"/>
              <a:gd name="connsiteX4" fmla="*/ 244176 w 1883963"/>
              <a:gd name="connsiteY4" fmla="*/ 1883962 h 1883961"/>
              <a:gd name="connsiteX5" fmla="*/ 0 w 1883963"/>
              <a:gd name="connsiteY5" fmla="*/ 1639785 h 1883961"/>
              <a:gd name="connsiteX6" fmla="*/ 0 w 1883963"/>
              <a:gd name="connsiteY6" fmla="*/ 244176 h 1883961"/>
              <a:gd name="connsiteX7" fmla="*/ 244176 w 1883963"/>
              <a:gd name="connsiteY7" fmla="*/ 0 h 188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83963" h="1883961">
                <a:moveTo>
                  <a:pt x="244176" y="0"/>
                </a:moveTo>
                <a:lnTo>
                  <a:pt x="1639787" y="0"/>
                </a:lnTo>
                <a:cubicBezTo>
                  <a:pt x="1774619" y="0"/>
                  <a:pt x="1883963" y="109344"/>
                  <a:pt x="1883963" y="244176"/>
                </a:cubicBezTo>
                <a:lnTo>
                  <a:pt x="1883963" y="1883962"/>
                </a:lnTo>
                <a:lnTo>
                  <a:pt x="244176" y="1883962"/>
                </a:lnTo>
                <a:cubicBezTo>
                  <a:pt x="109344" y="1883962"/>
                  <a:pt x="0" y="1774618"/>
                  <a:pt x="0" y="1639785"/>
                </a:cubicBezTo>
                <a:lnTo>
                  <a:pt x="0" y="244176"/>
                </a:lnTo>
                <a:cubicBezTo>
                  <a:pt x="0" y="109344"/>
                  <a:pt x="109344" y="0"/>
                  <a:pt x="244176" y="0"/>
                </a:cubicBezTo>
                <a:close/>
              </a:path>
            </a:pathLst>
          </a:custGeom>
          <a:solidFill>
            <a:srgbClr val="FFFFFF"/>
          </a:solidFill>
          <a:ln w="36940" cap="flat">
            <a:noFill/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0" name="자유형: 도형 219">
            <a:extLst>
              <a:ext uri="{FF2B5EF4-FFF2-40B4-BE49-F238E27FC236}">
                <a16:creationId xmlns:a16="http://schemas.microsoft.com/office/drawing/2014/main" id="{B0F3A98A-84F0-37E9-4C89-67022F69E439}"/>
              </a:ext>
            </a:extLst>
          </p:cNvPr>
          <p:cNvSpPr/>
          <p:nvPr/>
        </p:nvSpPr>
        <p:spPr>
          <a:xfrm>
            <a:off x="6332788" y="1397852"/>
            <a:ext cx="1762357" cy="1809505"/>
          </a:xfrm>
          <a:custGeom>
            <a:avLst/>
            <a:gdLst>
              <a:gd name="connsiteX0" fmla="*/ 244176 w 1883963"/>
              <a:gd name="connsiteY0" fmla="*/ 0 h 1883961"/>
              <a:gd name="connsiteX1" fmla="*/ 1639787 w 1883963"/>
              <a:gd name="connsiteY1" fmla="*/ 0 h 1883961"/>
              <a:gd name="connsiteX2" fmla="*/ 1883963 w 1883963"/>
              <a:gd name="connsiteY2" fmla="*/ 244176 h 1883961"/>
              <a:gd name="connsiteX3" fmla="*/ 1883963 w 1883963"/>
              <a:gd name="connsiteY3" fmla="*/ 1639785 h 1883961"/>
              <a:gd name="connsiteX4" fmla="*/ 1639787 w 1883963"/>
              <a:gd name="connsiteY4" fmla="*/ 1883962 h 1883961"/>
              <a:gd name="connsiteX5" fmla="*/ 0 w 1883963"/>
              <a:gd name="connsiteY5" fmla="*/ 1883962 h 1883961"/>
              <a:gd name="connsiteX6" fmla="*/ 0 w 1883963"/>
              <a:gd name="connsiteY6" fmla="*/ 244176 h 1883961"/>
              <a:gd name="connsiteX7" fmla="*/ 244176 w 1883963"/>
              <a:gd name="connsiteY7" fmla="*/ 0 h 188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83963" h="1883961">
                <a:moveTo>
                  <a:pt x="244176" y="0"/>
                </a:moveTo>
                <a:lnTo>
                  <a:pt x="1639787" y="0"/>
                </a:lnTo>
                <a:cubicBezTo>
                  <a:pt x="1774619" y="0"/>
                  <a:pt x="1883963" y="109344"/>
                  <a:pt x="1883963" y="244176"/>
                </a:cubicBezTo>
                <a:lnTo>
                  <a:pt x="1883963" y="1639785"/>
                </a:lnTo>
                <a:cubicBezTo>
                  <a:pt x="1883963" y="1774618"/>
                  <a:pt x="1774619" y="1883962"/>
                  <a:pt x="1639787" y="1883962"/>
                </a:cubicBezTo>
                <a:lnTo>
                  <a:pt x="0" y="1883962"/>
                </a:lnTo>
                <a:lnTo>
                  <a:pt x="0" y="244176"/>
                </a:lnTo>
                <a:cubicBezTo>
                  <a:pt x="0" y="109344"/>
                  <a:pt x="109344" y="0"/>
                  <a:pt x="244176" y="0"/>
                </a:cubicBezTo>
                <a:close/>
              </a:path>
            </a:pathLst>
          </a:custGeom>
          <a:solidFill>
            <a:srgbClr val="FFFFFF"/>
          </a:solidFill>
          <a:ln w="36940" cap="flat">
            <a:noFill/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1" name="자유형: 도형 220">
            <a:extLst>
              <a:ext uri="{FF2B5EF4-FFF2-40B4-BE49-F238E27FC236}">
                <a16:creationId xmlns:a16="http://schemas.microsoft.com/office/drawing/2014/main" id="{4D958D38-8B94-EEA7-9BB9-3B0947200CCF}"/>
              </a:ext>
            </a:extLst>
          </p:cNvPr>
          <p:cNvSpPr/>
          <p:nvPr/>
        </p:nvSpPr>
        <p:spPr>
          <a:xfrm>
            <a:off x="4085748" y="3659579"/>
            <a:ext cx="1756632" cy="1766144"/>
          </a:xfrm>
          <a:custGeom>
            <a:avLst/>
            <a:gdLst>
              <a:gd name="connsiteX0" fmla="*/ 244176 w 1883963"/>
              <a:gd name="connsiteY0" fmla="*/ 0 h 1883961"/>
              <a:gd name="connsiteX1" fmla="*/ 1883963 w 1883963"/>
              <a:gd name="connsiteY1" fmla="*/ 0 h 1883961"/>
              <a:gd name="connsiteX2" fmla="*/ 1883963 w 1883963"/>
              <a:gd name="connsiteY2" fmla="*/ 1639785 h 1883961"/>
              <a:gd name="connsiteX3" fmla="*/ 1639787 w 1883963"/>
              <a:gd name="connsiteY3" fmla="*/ 1883962 h 1883961"/>
              <a:gd name="connsiteX4" fmla="*/ 244176 w 1883963"/>
              <a:gd name="connsiteY4" fmla="*/ 1883962 h 1883961"/>
              <a:gd name="connsiteX5" fmla="*/ 0 w 1883963"/>
              <a:gd name="connsiteY5" fmla="*/ 1639785 h 1883961"/>
              <a:gd name="connsiteX6" fmla="*/ 0 w 1883963"/>
              <a:gd name="connsiteY6" fmla="*/ 244176 h 1883961"/>
              <a:gd name="connsiteX7" fmla="*/ 244176 w 1883963"/>
              <a:gd name="connsiteY7" fmla="*/ 0 h 188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83963" h="1883961">
                <a:moveTo>
                  <a:pt x="244176" y="0"/>
                </a:moveTo>
                <a:lnTo>
                  <a:pt x="1883963" y="0"/>
                </a:lnTo>
                <a:lnTo>
                  <a:pt x="1883963" y="1639785"/>
                </a:lnTo>
                <a:cubicBezTo>
                  <a:pt x="1883963" y="1774618"/>
                  <a:pt x="1774619" y="1883962"/>
                  <a:pt x="1639787" y="1883962"/>
                </a:cubicBezTo>
                <a:lnTo>
                  <a:pt x="244176" y="1883962"/>
                </a:lnTo>
                <a:cubicBezTo>
                  <a:pt x="109344" y="1883962"/>
                  <a:pt x="0" y="1774618"/>
                  <a:pt x="0" y="1639785"/>
                </a:cubicBezTo>
                <a:lnTo>
                  <a:pt x="0" y="244176"/>
                </a:lnTo>
                <a:cubicBezTo>
                  <a:pt x="0" y="109344"/>
                  <a:pt x="109344" y="0"/>
                  <a:pt x="244176" y="0"/>
                </a:cubicBezTo>
                <a:close/>
              </a:path>
            </a:pathLst>
          </a:custGeom>
          <a:solidFill>
            <a:srgbClr val="FFFFFF"/>
          </a:solidFill>
          <a:ln w="36940" cap="flat">
            <a:noFill/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2" name="그래픽 212">
            <a:extLst>
              <a:ext uri="{FF2B5EF4-FFF2-40B4-BE49-F238E27FC236}">
                <a16:creationId xmlns:a16="http://schemas.microsoft.com/office/drawing/2014/main" id="{2F5EDC9E-EB29-A1ED-122E-F42FBC978EC3}"/>
              </a:ext>
            </a:extLst>
          </p:cNvPr>
          <p:cNvGrpSpPr/>
          <p:nvPr/>
        </p:nvGrpSpPr>
        <p:grpSpPr>
          <a:xfrm>
            <a:off x="4226641" y="3814288"/>
            <a:ext cx="1474834" cy="1474833"/>
            <a:chOff x="4126335" y="3814288"/>
            <a:chExt cx="1575140" cy="1575139"/>
          </a:xfrm>
        </p:grpSpPr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BA153A52-F830-BF52-1203-8EDF3B384E46}"/>
                </a:ext>
              </a:extLst>
            </p:cNvPr>
            <p:cNvSpPr/>
            <p:nvPr/>
          </p:nvSpPr>
          <p:spPr>
            <a:xfrm>
              <a:off x="4135570" y="3823523"/>
              <a:ext cx="1556670" cy="1556669"/>
            </a:xfrm>
            <a:custGeom>
              <a:avLst/>
              <a:gdLst>
                <a:gd name="connsiteX0" fmla="*/ 201695 w 1556670"/>
                <a:gd name="connsiteY0" fmla="*/ 0 h 1556669"/>
                <a:gd name="connsiteX1" fmla="*/ 1556671 w 1556670"/>
                <a:gd name="connsiteY1" fmla="*/ 0 h 1556669"/>
                <a:gd name="connsiteX2" fmla="*/ 1556671 w 1556670"/>
                <a:gd name="connsiteY2" fmla="*/ 1354975 h 1556669"/>
                <a:gd name="connsiteX3" fmla="*/ 1354976 w 1556670"/>
                <a:gd name="connsiteY3" fmla="*/ 1556669 h 1556669"/>
                <a:gd name="connsiteX4" fmla="*/ 201695 w 1556670"/>
                <a:gd name="connsiteY4" fmla="*/ 1556669 h 1556669"/>
                <a:gd name="connsiteX5" fmla="*/ 0 w 1556670"/>
                <a:gd name="connsiteY5" fmla="*/ 1354975 h 1556669"/>
                <a:gd name="connsiteX6" fmla="*/ 0 w 1556670"/>
                <a:gd name="connsiteY6" fmla="*/ 201695 h 1556669"/>
                <a:gd name="connsiteX7" fmla="*/ 201695 w 1556670"/>
                <a:gd name="connsiteY7" fmla="*/ 0 h 155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6670" h="1556669">
                  <a:moveTo>
                    <a:pt x="201695" y="0"/>
                  </a:moveTo>
                  <a:lnTo>
                    <a:pt x="1556671" y="0"/>
                  </a:lnTo>
                  <a:lnTo>
                    <a:pt x="1556671" y="1354975"/>
                  </a:lnTo>
                  <a:cubicBezTo>
                    <a:pt x="1556671" y="1466535"/>
                    <a:pt x="1466167" y="1556669"/>
                    <a:pt x="1354976" y="1556669"/>
                  </a:cubicBezTo>
                  <a:lnTo>
                    <a:pt x="201695" y="1556669"/>
                  </a:lnTo>
                  <a:cubicBezTo>
                    <a:pt x="90135" y="1556669"/>
                    <a:pt x="0" y="1466165"/>
                    <a:pt x="0" y="1354975"/>
                  </a:cubicBezTo>
                  <a:lnTo>
                    <a:pt x="0" y="201695"/>
                  </a:lnTo>
                  <a:cubicBezTo>
                    <a:pt x="0" y="90135"/>
                    <a:pt x="90504" y="0"/>
                    <a:pt x="201695" y="0"/>
                  </a:cubicBezTo>
                  <a:close/>
                </a:path>
              </a:pathLst>
            </a:custGeom>
            <a:solidFill>
              <a:srgbClr val="FFFFFF"/>
            </a:solidFill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74E3FB4-6622-581C-623F-C1985EE66C5A}"/>
                </a:ext>
              </a:extLst>
            </p:cNvPr>
            <p:cNvSpPr/>
            <p:nvPr/>
          </p:nvSpPr>
          <p:spPr>
            <a:xfrm>
              <a:off x="4126335" y="3814288"/>
              <a:ext cx="1575140" cy="1575139"/>
            </a:xfrm>
            <a:custGeom>
              <a:avLst/>
              <a:gdLst>
                <a:gd name="connsiteX0" fmla="*/ 1364211 w 1575140"/>
                <a:gd name="connsiteY0" fmla="*/ 1575140 h 1575139"/>
                <a:gd name="connsiteX1" fmla="*/ 210930 w 1575140"/>
                <a:gd name="connsiteY1" fmla="*/ 1575140 h 1575139"/>
                <a:gd name="connsiteX2" fmla="*/ 0 w 1575140"/>
                <a:gd name="connsiteY2" fmla="*/ 1364210 h 1575139"/>
                <a:gd name="connsiteX3" fmla="*/ 0 w 1575140"/>
                <a:gd name="connsiteY3" fmla="*/ 210930 h 1575139"/>
                <a:gd name="connsiteX4" fmla="*/ 210930 w 1575140"/>
                <a:gd name="connsiteY4" fmla="*/ 0 h 1575139"/>
                <a:gd name="connsiteX5" fmla="*/ 1575141 w 1575140"/>
                <a:gd name="connsiteY5" fmla="*/ 0 h 1575139"/>
                <a:gd name="connsiteX6" fmla="*/ 1575141 w 1575140"/>
                <a:gd name="connsiteY6" fmla="*/ 1364210 h 1575139"/>
                <a:gd name="connsiteX7" fmla="*/ 1364211 w 1575140"/>
                <a:gd name="connsiteY7" fmla="*/ 1575140 h 1575139"/>
                <a:gd name="connsiteX8" fmla="*/ 210930 w 1575140"/>
                <a:gd name="connsiteY8" fmla="*/ 18470 h 1575139"/>
                <a:gd name="connsiteX9" fmla="*/ 18470 w 1575140"/>
                <a:gd name="connsiteY9" fmla="*/ 210930 h 1575139"/>
                <a:gd name="connsiteX10" fmla="*/ 18470 w 1575140"/>
                <a:gd name="connsiteY10" fmla="*/ 1364210 h 1575139"/>
                <a:gd name="connsiteX11" fmla="*/ 210930 w 1575140"/>
                <a:gd name="connsiteY11" fmla="*/ 1556669 h 1575139"/>
                <a:gd name="connsiteX12" fmla="*/ 1364211 w 1575140"/>
                <a:gd name="connsiteY12" fmla="*/ 1556669 h 1575139"/>
                <a:gd name="connsiteX13" fmla="*/ 1556671 w 1575140"/>
                <a:gd name="connsiteY13" fmla="*/ 1364210 h 1575139"/>
                <a:gd name="connsiteX14" fmla="*/ 1556671 w 1575140"/>
                <a:gd name="connsiteY14" fmla="*/ 18470 h 1575139"/>
                <a:gd name="connsiteX15" fmla="*/ 210930 w 1575140"/>
                <a:gd name="connsiteY15" fmla="*/ 18470 h 157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5140" h="1575139">
                  <a:moveTo>
                    <a:pt x="1364211" y="1575140"/>
                  </a:moveTo>
                  <a:lnTo>
                    <a:pt x="210930" y="1575140"/>
                  </a:lnTo>
                  <a:cubicBezTo>
                    <a:pt x="94568" y="1575140"/>
                    <a:pt x="0" y="1480572"/>
                    <a:pt x="0" y="1364210"/>
                  </a:cubicBezTo>
                  <a:lnTo>
                    <a:pt x="0" y="210930"/>
                  </a:lnTo>
                  <a:cubicBezTo>
                    <a:pt x="0" y="94567"/>
                    <a:pt x="94568" y="0"/>
                    <a:pt x="210930" y="0"/>
                  </a:cubicBezTo>
                  <a:lnTo>
                    <a:pt x="1575141" y="0"/>
                  </a:lnTo>
                  <a:lnTo>
                    <a:pt x="1575141" y="1364210"/>
                  </a:lnTo>
                  <a:cubicBezTo>
                    <a:pt x="1575141" y="1480572"/>
                    <a:pt x="1480573" y="1575140"/>
                    <a:pt x="1364211" y="1575140"/>
                  </a:cubicBezTo>
                  <a:close/>
                  <a:moveTo>
                    <a:pt x="210930" y="18470"/>
                  </a:moveTo>
                  <a:cubicBezTo>
                    <a:pt x="104541" y="18470"/>
                    <a:pt x="18470" y="104911"/>
                    <a:pt x="18470" y="210930"/>
                  </a:cubicBezTo>
                  <a:lnTo>
                    <a:pt x="18470" y="1364210"/>
                  </a:lnTo>
                  <a:cubicBezTo>
                    <a:pt x="18470" y="1470598"/>
                    <a:pt x="104911" y="1556669"/>
                    <a:pt x="210930" y="1556669"/>
                  </a:cubicBezTo>
                  <a:lnTo>
                    <a:pt x="1364211" y="1556669"/>
                  </a:lnTo>
                  <a:cubicBezTo>
                    <a:pt x="1470600" y="1556669"/>
                    <a:pt x="1556671" y="1470229"/>
                    <a:pt x="1556671" y="1364210"/>
                  </a:cubicBezTo>
                  <a:lnTo>
                    <a:pt x="1556671" y="18470"/>
                  </a:lnTo>
                  <a:lnTo>
                    <a:pt x="210930" y="18470"/>
                  </a:lnTo>
                  <a:close/>
                </a:path>
              </a:pathLst>
            </a:custGeom>
            <a:solidFill>
              <a:srgbClr val="ECECEC"/>
            </a:solidFill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5" name="그래픽 212">
            <a:extLst>
              <a:ext uri="{FF2B5EF4-FFF2-40B4-BE49-F238E27FC236}">
                <a16:creationId xmlns:a16="http://schemas.microsoft.com/office/drawing/2014/main" id="{BFBC8173-AA84-18F8-B140-D2E4866A19DB}"/>
              </a:ext>
            </a:extLst>
          </p:cNvPr>
          <p:cNvGrpSpPr/>
          <p:nvPr/>
        </p:nvGrpSpPr>
        <p:grpSpPr>
          <a:xfrm>
            <a:off x="4217943" y="1569414"/>
            <a:ext cx="1483532" cy="1483531"/>
            <a:chOff x="4126335" y="1477806"/>
            <a:chExt cx="1575140" cy="1575139"/>
          </a:xfrm>
        </p:grpSpPr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D733719D-695C-F339-1D8A-85E76C744B3E}"/>
                </a:ext>
              </a:extLst>
            </p:cNvPr>
            <p:cNvSpPr/>
            <p:nvPr/>
          </p:nvSpPr>
          <p:spPr>
            <a:xfrm rot="5400000">
              <a:off x="4135570" y="1487042"/>
              <a:ext cx="1556670" cy="1556669"/>
            </a:xfrm>
            <a:custGeom>
              <a:avLst/>
              <a:gdLst>
                <a:gd name="connsiteX0" fmla="*/ 201695 w 1556670"/>
                <a:gd name="connsiteY0" fmla="*/ 0 h 1556669"/>
                <a:gd name="connsiteX1" fmla="*/ 1556671 w 1556670"/>
                <a:gd name="connsiteY1" fmla="*/ 0 h 1556669"/>
                <a:gd name="connsiteX2" fmla="*/ 1556671 w 1556670"/>
                <a:gd name="connsiteY2" fmla="*/ 1354975 h 1556669"/>
                <a:gd name="connsiteX3" fmla="*/ 1354976 w 1556670"/>
                <a:gd name="connsiteY3" fmla="*/ 1556669 h 1556669"/>
                <a:gd name="connsiteX4" fmla="*/ 201695 w 1556670"/>
                <a:gd name="connsiteY4" fmla="*/ 1556669 h 1556669"/>
                <a:gd name="connsiteX5" fmla="*/ 0 w 1556670"/>
                <a:gd name="connsiteY5" fmla="*/ 1354975 h 1556669"/>
                <a:gd name="connsiteX6" fmla="*/ 0 w 1556670"/>
                <a:gd name="connsiteY6" fmla="*/ 201695 h 1556669"/>
                <a:gd name="connsiteX7" fmla="*/ 201695 w 1556670"/>
                <a:gd name="connsiteY7" fmla="*/ 0 h 155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6670" h="1556669">
                  <a:moveTo>
                    <a:pt x="201695" y="0"/>
                  </a:moveTo>
                  <a:lnTo>
                    <a:pt x="1556671" y="0"/>
                  </a:lnTo>
                  <a:lnTo>
                    <a:pt x="1556671" y="1354975"/>
                  </a:lnTo>
                  <a:cubicBezTo>
                    <a:pt x="1556671" y="1466535"/>
                    <a:pt x="1466167" y="1556669"/>
                    <a:pt x="1354976" y="1556669"/>
                  </a:cubicBezTo>
                  <a:lnTo>
                    <a:pt x="201695" y="1556669"/>
                  </a:lnTo>
                  <a:cubicBezTo>
                    <a:pt x="90135" y="1556669"/>
                    <a:pt x="0" y="1466165"/>
                    <a:pt x="0" y="1354975"/>
                  </a:cubicBezTo>
                  <a:lnTo>
                    <a:pt x="0" y="201695"/>
                  </a:lnTo>
                  <a:cubicBezTo>
                    <a:pt x="0" y="90135"/>
                    <a:pt x="90504" y="0"/>
                    <a:pt x="201695" y="0"/>
                  </a:cubicBezTo>
                  <a:close/>
                </a:path>
              </a:pathLst>
            </a:custGeom>
            <a:solidFill>
              <a:srgbClr val="FFFFFF"/>
            </a:solidFill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7D3DDDF1-62D6-F7FE-C2A6-535C15D8424D}"/>
                </a:ext>
              </a:extLst>
            </p:cNvPr>
            <p:cNvSpPr/>
            <p:nvPr/>
          </p:nvSpPr>
          <p:spPr>
            <a:xfrm>
              <a:off x="4126335" y="1477806"/>
              <a:ext cx="1575140" cy="1575139"/>
            </a:xfrm>
            <a:custGeom>
              <a:avLst/>
              <a:gdLst>
                <a:gd name="connsiteX0" fmla="*/ 1575141 w 1575140"/>
                <a:gd name="connsiteY0" fmla="*/ 1575140 h 1575139"/>
                <a:gd name="connsiteX1" fmla="*/ 210930 w 1575140"/>
                <a:gd name="connsiteY1" fmla="*/ 1575140 h 1575139"/>
                <a:gd name="connsiteX2" fmla="*/ 0 w 1575140"/>
                <a:gd name="connsiteY2" fmla="*/ 1364210 h 1575139"/>
                <a:gd name="connsiteX3" fmla="*/ 0 w 1575140"/>
                <a:gd name="connsiteY3" fmla="*/ 210930 h 1575139"/>
                <a:gd name="connsiteX4" fmla="*/ 210930 w 1575140"/>
                <a:gd name="connsiteY4" fmla="*/ 0 h 1575139"/>
                <a:gd name="connsiteX5" fmla="*/ 1364211 w 1575140"/>
                <a:gd name="connsiteY5" fmla="*/ 0 h 1575139"/>
                <a:gd name="connsiteX6" fmla="*/ 1575141 w 1575140"/>
                <a:gd name="connsiteY6" fmla="*/ 210930 h 1575139"/>
                <a:gd name="connsiteX7" fmla="*/ 1575141 w 1575140"/>
                <a:gd name="connsiteY7" fmla="*/ 1575140 h 1575139"/>
                <a:gd name="connsiteX8" fmla="*/ 210930 w 1575140"/>
                <a:gd name="connsiteY8" fmla="*/ 18470 h 1575139"/>
                <a:gd name="connsiteX9" fmla="*/ 18470 w 1575140"/>
                <a:gd name="connsiteY9" fmla="*/ 210930 h 1575139"/>
                <a:gd name="connsiteX10" fmla="*/ 18470 w 1575140"/>
                <a:gd name="connsiteY10" fmla="*/ 1364210 h 1575139"/>
                <a:gd name="connsiteX11" fmla="*/ 210930 w 1575140"/>
                <a:gd name="connsiteY11" fmla="*/ 1556669 h 1575139"/>
                <a:gd name="connsiteX12" fmla="*/ 1556671 w 1575140"/>
                <a:gd name="connsiteY12" fmla="*/ 1556669 h 1575139"/>
                <a:gd name="connsiteX13" fmla="*/ 1556671 w 1575140"/>
                <a:gd name="connsiteY13" fmla="*/ 210930 h 1575139"/>
                <a:gd name="connsiteX14" fmla="*/ 1364211 w 1575140"/>
                <a:gd name="connsiteY14" fmla="*/ 18470 h 1575139"/>
                <a:gd name="connsiteX15" fmla="*/ 210930 w 1575140"/>
                <a:gd name="connsiteY15" fmla="*/ 18470 h 157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5140" h="1575139">
                  <a:moveTo>
                    <a:pt x="1575141" y="1575140"/>
                  </a:moveTo>
                  <a:lnTo>
                    <a:pt x="210930" y="1575140"/>
                  </a:lnTo>
                  <a:cubicBezTo>
                    <a:pt x="94568" y="1575140"/>
                    <a:pt x="0" y="1480572"/>
                    <a:pt x="0" y="1364210"/>
                  </a:cubicBezTo>
                  <a:lnTo>
                    <a:pt x="0" y="210930"/>
                  </a:lnTo>
                  <a:cubicBezTo>
                    <a:pt x="0" y="94567"/>
                    <a:pt x="94568" y="0"/>
                    <a:pt x="210930" y="0"/>
                  </a:cubicBezTo>
                  <a:lnTo>
                    <a:pt x="1364211" y="0"/>
                  </a:lnTo>
                  <a:cubicBezTo>
                    <a:pt x="1480573" y="0"/>
                    <a:pt x="1575141" y="94567"/>
                    <a:pt x="1575141" y="210930"/>
                  </a:cubicBezTo>
                  <a:lnTo>
                    <a:pt x="1575141" y="1575140"/>
                  </a:lnTo>
                  <a:close/>
                  <a:moveTo>
                    <a:pt x="210930" y="18470"/>
                  </a:moveTo>
                  <a:cubicBezTo>
                    <a:pt x="104541" y="18470"/>
                    <a:pt x="18470" y="104911"/>
                    <a:pt x="18470" y="210930"/>
                  </a:cubicBezTo>
                  <a:lnTo>
                    <a:pt x="18470" y="1364210"/>
                  </a:lnTo>
                  <a:cubicBezTo>
                    <a:pt x="18470" y="1470598"/>
                    <a:pt x="104911" y="1556669"/>
                    <a:pt x="210930" y="1556669"/>
                  </a:cubicBezTo>
                  <a:lnTo>
                    <a:pt x="1556671" y="1556669"/>
                  </a:lnTo>
                  <a:lnTo>
                    <a:pt x="1556671" y="210930"/>
                  </a:lnTo>
                  <a:cubicBezTo>
                    <a:pt x="1556671" y="104541"/>
                    <a:pt x="1470230" y="18470"/>
                    <a:pt x="1364211" y="18470"/>
                  </a:cubicBezTo>
                  <a:lnTo>
                    <a:pt x="210930" y="18470"/>
                  </a:lnTo>
                  <a:close/>
                </a:path>
              </a:pathLst>
            </a:custGeom>
            <a:solidFill>
              <a:srgbClr val="ECECEC"/>
            </a:solidFill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8" name="자유형: 도형 227">
            <a:extLst>
              <a:ext uri="{FF2B5EF4-FFF2-40B4-BE49-F238E27FC236}">
                <a16:creationId xmlns:a16="http://schemas.microsoft.com/office/drawing/2014/main" id="{AB980CB2-640B-D2BE-3976-093F612CFF7A}"/>
              </a:ext>
            </a:extLst>
          </p:cNvPr>
          <p:cNvSpPr/>
          <p:nvPr/>
        </p:nvSpPr>
        <p:spPr>
          <a:xfrm>
            <a:off x="6337186" y="3659580"/>
            <a:ext cx="1778247" cy="1770414"/>
          </a:xfrm>
          <a:custGeom>
            <a:avLst/>
            <a:gdLst>
              <a:gd name="connsiteX0" fmla="*/ 0 w 1883963"/>
              <a:gd name="connsiteY0" fmla="*/ 0 h 1883961"/>
              <a:gd name="connsiteX1" fmla="*/ 1639787 w 1883963"/>
              <a:gd name="connsiteY1" fmla="*/ 0 h 1883961"/>
              <a:gd name="connsiteX2" fmla="*/ 1883963 w 1883963"/>
              <a:gd name="connsiteY2" fmla="*/ 244176 h 1883961"/>
              <a:gd name="connsiteX3" fmla="*/ 1883963 w 1883963"/>
              <a:gd name="connsiteY3" fmla="*/ 1639785 h 1883961"/>
              <a:gd name="connsiteX4" fmla="*/ 1639787 w 1883963"/>
              <a:gd name="connsiteY4" fmla="*/ 1883962 h 1883961"/>
              <a:gd name="connsiteX5" fmla="*/ 244176 w 1883963"/>
              <a:gd name="connsiteY5" fmla="*/ 1883962 h 1883961"/>
              <a:gd name="connsiteX6" fmla="*/ 0 w 1883963"/>
              <a:gd name="connsiteY6" fmla="*/ 1639785 h 1883961"/>
              <a:gd name="connsiteX7" fmla="*/ 0 w 1883963"/>
              <a:gd name="connsiteY7" fmla="*/ 0 h 1883961"/>
              <a:gd name="connsiteX8" fmla="*/ 0 w 1883963"/>
              <a:gd name="connsiteY8" fmla="*/ 0 h 188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3963" h="1883961">
                <a:moveTo>
                  <a:pt x="0" y="0"/>
                </a:moveTo>
                <a:lnTo>
                  <a:pt x="1639787" y="0"/>
                </a:lnTo>
                <a:cubicBezTo>
                  <a:pt x="1774619" y="0"/>
                  <a:pt x="1883963" y="109344"/>
                  <a:pt x="1883963" y="244176"/>
                </a:cubicBezTo>
                <a:lnTo>
                  <a:pt x="1883963" y="1639785"/>
                </a:lnTo>
                <a:cubicBezTo>
                  <a:pt x="1883963" y="1774618"/>
                  <a:pt x="1774619" y="1883962"/>
                  <a:pt x="1639787" y="1883962"/>
                </a:cubicBezTo>
                <a:lnTo>
                  <a:pt x="244176" y="1883962"/>
                </a:lnTo>
                <a:cubicBezTo>
                  <a:pt x="109344" y="1883962"/>
                  <a:pt x="0" y="1774618"/>
                  <a:pt x="0" y="1639785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6940" cap="flat">
            <a:noFill/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9" name="그래픽 212">
            <a:extLst>
              <a:ext uri="{FF2B5EF4-FFF2-40B4-BE49-F238E27FC236}">
                <a16:creationId xmlns:a16="http://schemas.microsoft.com/office/drawing/2014/main" id="{690D19BD-0CD6-BEF4-3467-04767035C5FF}"/>
              </a:ext>
            </a:extLst>
          </p:cNvPr>
          <p:cNvGrpSpPr/>
          <p:nvPr/>
        </p:nvGrpSpPr>
        <p:grpSpPr>
          <a:xfrm>
            <a:off x="6486830" y="3814289"/>
            <a:ext cx="1472425" cy="1472424"/>
            <a:chOff x="6486830" y="3814288"/>
            <a:chExt cx="1575140" cy="1575139"/>
          </a:xfrm>
        </p:grpSpPr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E8D77A87-2A74-0752-E98E-9CEB51287D80}"/>
                </a:ext>
              </a:extLst>
            </p:cNvPr>
            <p:cNvSpPr/>
            <p:nvPr/>
          </p:nvSpPr>
          <p:spPr>
            <a:xfrm rot="-5400000">
              <a:off x="6496434" y="3823523"/>
              <a:ext cx="1556670" cy="1556669"/>
            </a:xfrm>
            <a:custGeom>
              <a:avLst/>
              <a:gdLst>
                <a:gd name="connsiteX0" fmla="*/ 201695 w 1556670"/>
                <a:gd name="connsiteY0" fmla="*/ 0 h 1556669"/>
                <a:gd name="connsiteX1" fmla="*/ 1556671 w 1556670"/>
                <a:gd name="connsiteY1" fmla="*/ 0 h 1556669"/>
                <a:gd name="connsiteX2" fmla="*/ 1556671 w 1556670"/>
                <a:gd name="connsiteY2" fmla="*/ 1354975 h 1556669"/>
                <a:gd name="connsiteX3" fmla="*/ 1354976 w 1556670"/>
                <a:gd name="connsiteY3" fmla="*/ 1556669 h 1556669"/>
                <a:gd name="connsiteX4" fmla="*/ 201695 w 1556670"/>
                <a:gd name="connsiteY4" fmla="*/ 1556669 h 1556669"/>
                <a:gd name="connsiteX5" fmla="*/ 0 w 1556670"/>
                <a:gd name="connsiteY5" fmla="*/ 1354975 h 1556669"/>
                <a:gd name="connsiteX6" fmla="*/ 0 w 1556670"/>
                <a:gd name="connsiteY6" fmla="*/ 201695 h 1556669"/>
                <a:gd name="connsiteX7" fmla="*/ 201695 w 1556670"/>
                <a:gd name="connsiteY7" fmla="*/ 0 h 155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6670" h="1556669">
                  <a:moveTo>
                    <a:pt x="201695" y="0"/>
                  </a:moveTo>
                  <a:lnTo>
                    <a:pt x="1556671" y="0"/>
                  </a:lnTo>
                  <a:lnTo>
                    <a:pt x="1556671" y="1354975"/>
                  </a:lnTo>
                  <a:cubicBezTo>
                    <a:pt x="1556671" y="1466535"/>
                    <a:pt x="1466167" y="1556669"/>
                    <a:pt x="1354976" y="1556669"/>
                  </a:cubicBezTo>
                  <a:lnTo>
                    <a:pt x="201695" y="1556669"/>
                  </a:lnTo>
                  <a:cubicBezTo>
                    <a:pt x="90135" y="1556669"/>
                    <a:pt x="0" y="1466165"/>
                    <a:pt x="0" y="1354975"/>
                  </a:cubicBezTo>
                  <a:lnTo>
                    <a:pt x="0" y="201695"/>
                  </a:lnTo>
                  <a:cubicBezTo>
                    <a:pt x="0" y="90135"/>
                    <a:pt x="90504" y="0"/>
                    <a:pt x="201695" y="0"/>
                  </a:cubicBezTo>
                  <a:close/>
                </a:path>
              </a:pathLst>
            </a:custGeom>
            <a:solidFill>
              <a:srgbClr val="FFFFFF"/>
            </a:solidFill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DBAC1A5-DAF9-ED8C-DADC-BED9CA1117E6}"/>
                </a:ext>
              </a:extLst>
            </p:cNvPr>
            <p:cNvSpPr/>
            <p:nvPr/>
          </p:nvSpPr>
          <p:spPr>
            <a:xfrm>
              <a:off x="6486830" y="3814288"/>
              <a:ext cx="1575140" cy="1575139"/>
            </a:xfrm>
            <a:custGeom>
              <a:avLst/>
              <a:gdLst>
                <a:gd name="connsiteX0" fmla="*/ 1364211 w 1575140"/>
                <a:gd name="connsiteY0" fmla="*/ 1575140 h 1575139"/>
                <a:gd name="connsiteX1" fmla="*/ 210930 w 1575140"/>
                <a:gd name="connsiteY1" fmla="*/ 1575140 h 1575139"/>
                <a:gd name="connsiteX2" fmla="*/ 0 w 1575140"/>
                <a:gd name="connsiteY2" fmla="*/ 1364210 h 1575139"/>
                <a:gd name="connsiteX3" fmla="*/ 0 w 1575140"/>
                <a:gd name="connsiteY3" fmla="*/ 0 h 1575139"/>
                <a:gd name="connsiteX4" fmla="*/ 1364211 w 1575140"/>
                <a:gd name="connsiteY4" fmla="*/ 0 h 1575139"/>
                <a:gd name="connsiteX5" fmla="*/ 1575141 w 1575140"/>
                <a:gd name="connsiteY5" fmla="*/ 210930 h 1575139"/>
                <a:gd name="connsiteX6" fmla="*/ 1575141 w 1575140"/>
                <a:gd name="connsiteY6" fmla="*/ 1364210 h 1575139"/>
                <a:gd name="connsiteX7" fmla="*/ 1364211 w 1575140"/>
                <a:gd name="connsiteY7" fmla="*/ 1575140 h 1575139"/>
                <a:gd name="connsiteX8" fmla="*/ 18470 w 1575140"/>
                <a:gd name="connsiteY8" fmla="*/ 18470 h 1575139"/>
                <a:gd name="connsiteX9" fmla="*/ 18470 w 1575140"/>
                <a:gd name="connsiteY9" fmla="*/ 1364210 h 1575139"/>
                <a:gd name="connsiteX10" fmla="*/ 210930 w 1575140"/>
                <a:gd name="connsiteY10" fmla="*/ 1556669 h 1575139"/>
                <a:gd name="connsiteX11" fmla="*/ 1364211 w 1575140"/>
                <a:gd name="connsiteY11" fmla="*/ 1556669 h 1575139"/>
                <a:gd name="connsiteX12" fmla="*/ 1556671 w 1575140"/>
                <a:gd name="connsiteY12" fmla="*/ 1364210 h 1575139"/>
                <a:gd name="connsiteX13" fmla="*/ 1556671 w 1575140"/>
                <a:gd name="connsiteY13" fmla="*/ 210930 h 1575139"/>
                <a:gd name="connsiteX14" fmla="*/ 1364211 w 1575140"/>
                <a:gd name="connsiteY14" fmla="*/ 18470 h 1575139"/>
                <a:gd name="connsiteX15" fmla="*/ 18470 w 1575140"/>
                <a:gd name="connsiteY15" fmla="*/ 18470 h 157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5140" h="1575139">
                  <a:moveTo>
                    <a:pt x="1364211" y="1575140"/>
                  </a:moveTo>
                  <a:lnTo>
                    <a:pt x="210930" y="1575140"/>
                  </a:lnTo>
                  <a:cubicBezTo>
                    <a:pt x="94567" y="1575140"/>
                    <a:pt x="0" y="1480572"/>
                    <a:pt x="0" y="1364210"/>
                  </a:cubicBezTo>
                  <a:lnTo>
                    <a:pt x="0" y="0"/>
                  </a:lnTo>
                  <a:lnTo>
                    <a:pt x="1364211" y="0"/>
                  </a:lnTo>
                  <a:cubicBezTo>
                    <a:pt x="1480573" y="0"/>
                    <a:pt x="1575141" y="94567"/>
                    <a:pt x="1575141" y="210930"/>
                  </a:cubicBezTo>
                  <a:lnTo>
                    <a:pt x="1575141" y="1364210"/>
                  </a:lnTo>
                  <a:cubicBezTo>
                    <a:pt x="1575141" y="1480572"/>
                    <a:pt x="1480573" y="1575140"/>
                    <a:pt x="1364211" y="1575140"/>
                  </a:cubicBezTo>
                  <a:close/>
                  <a:moveTo>
                    <a:pt x="18470" y="18470"/>
                  </a:moveTo>
                  <a:lnTo>
                    <a:pt x="18470" y="1364210"/>
                  </a:lnTo>
                  <a:cubicBezTo>
                    <a:pt x="18470" y="1470598"/>
                    <a:pt x="104911" y="1556669"/>
                    <a:pt x="210930" y="1556669"/>
                  </a:cubicBezTo>
                  <a:lnTo>
                    <a:pt x="1364211" y="1556669"/>
                  </a:lnTo>
                  <a:cubicBezTo>
                    <a:pt x="1470230" y="1556669"/>
                    <a:pt x="1556671" y="1470229"/>
                    <a:pt x="1556671" y="1364210"/>
                  </a:cubicBezTo>
                  <a:lnTo>
                    <a:pt x="1556671" y="210930"/>
                  </a:lnTo>
                  <a:cubicBezTo>
                    <a:pt x="1556671" y="104541"/>
                    <a:pt x="1470230" y="18470"/>
                    <a:pt x="1364211" y="18470"/>
                  </a:cubicBezTo>
                  <a:lnTo>
                    <a:pt x="18470" y="18470"/>
                  </a:lnTo>
                  <a:close/>
                </a:path>
              </a:pathLst>
            </a:custGeom>
            <a:solidFill>
              <a:srgbClr val="ECECEC"/>
            </a:solidFill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2" name="그래픽 212">
            <a:extLst>
              <a:ext uri="{FF2B5EF4-FFF2-40B4-BE49-F238E27FC236}">
                <a16:creationId xmlns:a16="http://schemas.microsoft.com/office/drawing/2014/main" id="{18588991-58BE-52BA-7B00-BD1EFE043E0B}"/>
              </a:ext>
            </a:extLst>
          </p:cNvPr>
          <p:cNvGrpSpPr/>
          <p:nvPr/>
        </p:nvGrpSpPr>
        <p:grpSpPr>
          <a:xfrm>
            <a:off x="6486830" y="1583744"/>
            <a:ext cx="1469202" cy="1469201"/>
            <a:chOff x="6486830" y="1477806"/>
            <a:chExt cx="1575140" cy="1575139"/>
          </a:xfrm>
        </p:grpSpPr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CDACD098-9120-57C0-AF65-8C96529562C8}"/>
                </a:ext>
              </a:extLst>
            </p:cNvPr>
            <p:cNvSpPr/>
            <p:nvPr/>
          </p:nvSpPr>
          <p:spPr>
            <a:xfrm rot="10800000">
              <a:off x="6496064" y="1487042"/>
              <a:ext cx="1556670" cy="1556669"/>
            </a:xfrm>
            <a:custGeom>
              <a:avLst/>
              <a:gdLst>
                <a:gd name="connsiteX0" fmla="*/ 201695 w 1556670"/>
                <a:gd name="connsiteY0" fmla="*/ 0 h 1556669"/>
                <a:gd name="connsiteX1" fmla="*/ 1556671 w 1556670"/>
                <a:gd name="connsiteY1" fmla="*/ 0 h 1556669"/>
                <a:gd name="connsiteX2" fmla="*/ 1556671 w 1556670"/>
                <a:gd name="connsiteY2" fmla="*/ 1354975 h 1556669"/>
                <a:gd name="connsiteX3" fmla="*/ 1354976 w 1556670"/>
                <a:gd name="connsiteY3" fmla="*/ 1556669 h 1556669"/>
                <a:gd name="connsiteX4" fmla="*/ 201695 w 1556670"/>
                <a:gd name="connsiteY4" fmla="*/ 1556669 h 1556669"/>
                <a:gd name="connsiteX5" fmla="*/ 0 w 1556670"/>
                <a:gd name="connsiteY5" fmla="*/ 1354975 h 1556669"/>
                <a:gd name="connsiteX6" fmla="*/ 0 w 1556670"/>
                <a:gd name="connsiteY6" fmla="*/ 201695 h 1556669"/>
                <a:gd name="connsiteX7" fmla="*/ 201695 w 1556670"/>
                <a:gd name="connsiteY7" fmla="*/ 0 h 155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6670" h="1556669">
                  <a:moveTo>
                    <a:pt x="201695" y="0"/>
                  </a:moveTo>
                  <a:lnTo>
                    <a:pt x="1556671" y="0"/>
                  </a:lnTo>
                  <a:lnTo>
                    <a:pt x="1556671" y="1354975"/>
                  </a:lnTo>
                  <a:cubicBezTo>
                    <a:pt x="1556671" y="1466535"/>
                    <a:pt x="1466167" y="1556669"/>
                    <a:pt x="1354976" y="1556669"/>
                  </a:cubicBezTo>
                  <a:lnTo>
                    <a:pt x="201695" y="1556669"/>
                  </a:lnTo>
                  <a:cubicBezTo>
                    <a:pt x="90135" y="1556669"/>
                    <a:pt x="0" y="1466165"/>
                    <a:pt x="0" y="1354975"/>
                  </a:cubicBezTo>
                  <a:lnTo>
                    <a:pt x="0" y="201695"/>
                  </a:lnTo>
                  <a:cubicBezTo>
                    <a:pt x="0" y="90135"/>
                    <a:pt x="90504" y="0"/>
                    <a:pt x="201695" y="0"/>
                  </a:cubicBezTo>
                  <a:close/>
                </a:path>
              </a:pathLst>
            </a:custGeom>
            <a:solidFill>
              <a:srgbClr val="FFFFFF"/>
            </a:solidFill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2027C490-072E-6ABB-C3AE-4EAE27422C5F}"/>
                </a:ext>
              </a:extLst>
            </p:cNvPr>
            <p:cNvSpPr/>
            <p:nvPr/>
          </p:nvSpPr>
          <p:spPr>
            <a:xfrm>
              <a:off x="6486830" y="1477806"/>
              <a:ext cx="1575140" cy="1575139"/>
            </a:xfrm>
            <a:custGeom>
              <a:avLst/>
              <a:gdLst>
                <a:gd name="connsiteX0" fmla="*/ 1364211 w 1575140"/>
                <a:gd name="connsiteY0" fmla="*/ 1575140 h 1575139"/>
                <a:gd name="connsiteX1" fmla="*/ 0 w 1575140"/>
                <a:gd name="connsiteY1" fmla="*/ 1575140 h 1575139"/>
                <a:gd name="connsiteX2" fmla="*/ 0 w 1575140"/>
                <a:gd name="connsiteY2" fmla="*/ 210930 h 1575139"/>
                <a:gd name="connsiteX3" fmla="*/ 210930 w 1575140"/>
                <a:gd name="connsiteY3" fmla="*/ 0 h 1575139"/>
                <a:gd name="connsiteX4" fmla="*/ 1364211 w 1575140"/>
                <a:gd name="connsiteY4" fmla="*/ 0 h 1575139"/>
                <a:gd name="connsiteX5" fmla="*/ 1575141 w 1575140"/>
                <a:gd name="connsiteY5" fmla="*/ 210930 h 1575139"/>
                <a:gd name="connsiteX6" fmla="*/ 1575141 w 1575140"/>
                <a:gd name="connsiteY6" fmla="*/ 1364210 h 1575139"/>
                <a:gd name="connsiteX7" fmla="*/ 1364211 w 1575140"/>
                <a:gd name="connsiteY7" fmla="*/ 1575140 h 1575139"/>
                <a:gd name="connsiteX8" fmla="*/ 18470 w 1575140"/>
                <a:gd name="connsiteY8" fmla="*/ 1556669 h 1575139"/>
                <a:gd name="connsiteX9" fmla="*/ 1364211 w 1575140"/>
                <a:gd name="connsiteY9" fmla="*/ 1556669 h 1575139"/>
                <a:gd name="connsiteX10" fmla="*/ 1556671 w 1575140"/>
                <a:gd name="connsiteY10" fmla="*/ 1364210 h 1575139"/>
                <a:gd name="connsiteX11" fmla="*/ 1556671 w 1575140"/>
                <a:gd name="connsiteY11" fmla="*/ 210930 h 1575139"/>
                <a:gd name="connsiteX12" fmla="*/ 1364211 w 1575140"/>
                <a:gd name="connsiteY12" fmla="*/ 18470 h 1575139"/>
                <a:gd name="connsiteX13" fmla="*/ 210930 w 1575140"/>
                <a:gd name="connsiteY13" fmla="*/ 18470 h 1575139"/>
                <a:gd name="connsiteX14" fmla="*/ 18470 w 1575140"/>
                <a:gd name="connsiteY14" fmla="*/ 210930 h 1575139"/>
                <a:gd name="connsiteX15" fmla="*/ 18470 w 1575140"/>
                <a:gd name="connsiteY15" fmla="*/ 1556669 h 157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5140" h="1575139">
                  <a:moveTo>
                    <a:pt x="1364211" y="1575140"/>
                  </a:moveTo>
                  <a:lnTo>
                    <a:pt x="0" y="1575140"/>
                  </a:lnTo>
                  <a:lnTo>
                    <a:pt x="0" y="210930"/>
                  </a:lnTo>
                  <a:cubicBezTo>
                    <a:pt x="0" y="94567"/>
                    <a:pt x="94567" y="0"/>
                    <a:pt x="210930" y="0"/>
                  </a:cubicBezTo>
                  <a:lnTo>
                    <a:pt x="1364211" y="0"/>
                  </a:lnTo>
                  <a:cubicBezTo>
                    <a:pt x="1480573" y="0"/>
                    <a:pt x="1575141" y="94567"/>
                    <a:pt x="1575141" y="210930"/>
                  </a:cubicBezTo>
                  <a:lnTo>
                    <a:pt x="1575141" y="1364210"/>
                  </a:lnTo>
                  <a:cubicBezTo>
                    <a:pt x="1575141" y="1480572"/>
                    <a:pt x="1480573" y="1575140"/>
                    <a:pt x="1364211" y="1575140"/>
                  </a:cubicBezTo>
                  <a:close/>
                  <a:moveTo>
                    <a:pt x="18470" y="1556669"/>
                  </a:moveTo>
                  <a:lnTo>
                    <a:pt x="1364211" y="1556669"/>
                  </a:lnTo>
                  <a:cubicBezTo>
                    <a:pt x="1470230" y="1556669"/>
                    <a:pt x="1556671" y="1470229"/>
                    <a:pt x="1556671" y="1364210"/>
                  </a:cubicBezTo>
                  <a:lnTo>
                    <a:pt x="1556671" y="210930"/>
                  </a:lnTo>
                  <a:cubicBezTo>
                    <a:pt x="1556671" y="104541"/>
                    <a:pt x="1470230" y="18470"/>
                    <a:pt x="1364211" y="18470"/>
                  </a:cubicBezTo>
                  <a:lnTo>
                    <a:pt x="210930" y="18470"/>
                  </a:lnTo>
                  <a:cubicBezTo>
                    <a:pt x="104542" y="18470"/>
                    <a:pt x="18470" y="104911"/>
                    <a:pt x="18470" y="210930"/>
                  </a:cubicBezTo>
                  <a:lnTo>
                    <a:pt x="18470" y="1556669"/>
                  </a:lnTo>
                  <a:close/>
                </a:path>
              </a:pathLst>
            </a:custGeom>
            <a:solidFill>
              <a:srgbClr val="ECECEC"/>
            </a:solidFill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3" name="자유형: 도형 252">
            <a:extLst>
              <a:ext uri="{FF2B5EF4-FFF2-40B4-BE49-F238E27FC236}">
                <a16:creationId xmlns:a16="http://schemas.microsoft.com/office/drawing/2014/main" id="{6BC06EA7-0CA7-97C3-1722-B94078396BC7}"/>
              </a:ext>
            </a:extLst>
          </p:cNvPr>
          <p:cNvSpPr/>
          <p:nvPr/>
        </p:nvSpPr>
        <p:spPr>
          <a:xfrm>
            <a:off x="5189850" y="2518418"/>
            <a:ext cx="1810082" cy="1810080"/>
          </a:xfrm>
          <a:custGeom>
            <a:avLst/>
            <a:gdLst>
              <a:gd name="connsiteX0" fmla="*/ 1810082 w 1810082"/>
              <a:gd name="connsiteY0" fmla="*/ 905040 h 1810080"/>
              <a:gd name="connsiteX1" fmla="*/ 905041 w 1810082"/>
              <a:gd name="connsiteY1" fmla="*/ 1810081 h 1810080"/>
              <a:gd name="connsiteX2" fmla="*/ 0 w 1810082"/>
              <a:gd name="connsiteY2" fmla="*/ 905040 h 1810080"/>
              <a:gd name="connsiteX3" fmla="*/ 905041 w 1810082"/>
              <a:gd name="connsiteY3" fmla="*/ 0 h 1810080"/>
              <a:gd name="connsiteX4" fmla="*/ 1810082 w 1810082"/>
              <a:gd name="connsiteY4" fmla="*/ 905040 h 18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0082" h="1810080">
                <a:moveTo>
                  <a:pt x="1810082" y="905040"/>
                </a:moveTo>
                <a:cubicBezTo>
                  <a:pt x="1810082" y="1404880"/>
                  <a:pt x="1404882" y="1810081"/>
                  <a:pt x="905041" y="1810081"/>
                </a:cubicBezTo>
                <a:cubicBezTo>
                  <a:pt x="405201" y="1810081"/>
                  <a:pt x="0" y="1404880"/>
                  <a:pt x="0" y="905040"/>
                </a:cubicBezTo>
                <a:cubicBezTo>
                  <a:pt x="0" y="405200"/>
                  <a:pt x="405201" y="0"/>
                  <a:pt x="905041" y="0"/>
                </a:cubicBezTo>
                <a:cubicBezTo>
                  <a:pt x="1404882" y="0"/>
                  <a:pt x="1810082" y="405200"/>
                  <a:pt x="1810082" y="905040"/>
                </a:cubicBezTo>
                <a:close/>
              </a:path>
            </a:pathLst>
          </a:custGeom>
          <a:solidFill>
            <a:srgbClr val="000000"/>
          </a:solidFill>
          <a:ln w="369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08F2563F-04D1-4ADA-D79F-B5140ED5D24B}"/>
              </a:ext>
            </a:extLst>
          </p:cNvPr>
          <p:cNvSpPr txBox="1"/>
          <p:nvPr/>
        </p:nvSpPr>
        <p:spPr>
          <a:xfrm>
            <a:off x="4331512" y="4459822"/>
            <a:ext cx="1247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물체 확인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7B183F0-DA7A-4DFC-3047-182E91DC46D8}"/>
              </a:ext>
            </a:extLst>
          </p:cNvPr>
          <p:cNvSpPr txBox="1"/>
          <p:nvPr/>
        </p:nvSpPr>
        <p:spPr>
          <a:xfrm>
            <a:off x="4402699" y="2012484"/>
            <a:ext cx="117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자율 주행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0DC861A-6687-A1A5-8EF3-2E6E25047794}"/>
              </a:ext>
            </a:extLst>
          </p:cNvPr>
          <p:cNvSpPr txBox="1"/>
          <p:nvPr/>
        </p:nvSpPr>
        <p:spPr>
          <a:xfrm>
            <a:off x="6572829" y="4339774"/>
            <a:ext cx="1396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장애물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회피</a:t>
            </a:r>
          </a:p>
        </p:txBody>
      </p:sp>
      <p:sp>
        <p:nvSpPr>
          <p:cNvPr id="305" name="화살표: 아래쪽 304">
            <a:extLst>
              <a:ext uri="{FF2B5EF4-FFF2-40B4-BE49-F238E27FC236}">
                <a16:creationId xmlns:a16="http://schemas.microsoft.com/office/drawing/2014/main" id="{A3048678-5A25-8BE0-B5BC-434528E93704}"/>
              </a:ext>
            </a:extLst>
          </p:cNvPr>
          <p:cNvSpPr/>
          <p:nvPr/>
        </p:nvSpPr>
        <p:spPr>
          <a:xfrm rot="16200000">
            <a:off x="5972831" y="4873257"/>
            <a:ext cx="268828" cy="310362"/>
          </a:xfrm>
          <a:prstGeom prst="downArrow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7" name="화살표: 아래쪽 306">
            <a:extLst>
              <a:ext uri="{FF2B5EF4-FFF2-40B4-BE49-F238E27FC236}">
                <a16:creationId xmlns:a16="http://schemas.microsoft.com/office/drawing/2014/main" id="{8E8298F7-0F62-C37D-A4C5-2C04026A98B6}"/>
              </a:ext>
            </a:extLst>
          </p:cNvPr>
          <p:cNvSpPr/>
          <p:nvPr/>
        </p:nvSpPr>
        <p:spPr>
          <a:xfrm rot="5400000">
            <a:off x="5941266" y="1739151"/>
            <a:ext cx="268828" cy="310362"/>
          </a:xfrm>
          <a:prstGeom prst="downArrow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Picture 2" descr="Hands on with slam_toolbox">
            <a:extLst>
              <a:ext uri="{FF2B5EF4-FFF2-40B4-BE49-F238E27FC236}">
                <a16:creationId xmlns:a16="http://schemas.microsoft.com/office/drawing/2014/main" id="{EDFAA8D6-DCD0-61BC-0F94-725EC07E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75" y="1542676"/>
            <a:ext cx="1254679" cy="102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18DD30-4DEC-8D66-9E6E-238FF0E1CFDE}"/>
              </a:ext>
            </a:extLst>
          </p:cNvPr>
          <p:cNvGrpSpPr/>
          <p:nvPr/>
        </p:nvGrpSpPr>
        <p:grpSpPr>
          <a:xfrm>
            <a:off x="821216" y="1383309"/>
            <a:ext cx="1879904" cy="1989307"/>
            <a:chOff x="855888" y="1788968"/>
            <a:chExt cx="1802637" cy="190754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AE646CC-748A-AB2A-7D80-4714C23C899D}"/>
                </a:ext>
              </a:extLst>
            </p:cNvPr>
            <p:cNvGrpSpPr/>
            <p:nvPr/>
          </p:nvGrpSpPr>
          <p:grpSpPr>
            <a:xfrm flipH="1">
              <a:off x="952755" y="1788968"/>
              <a:ext cx="1681012" cy="1907544"/>
              <a:chOff x="1700580" y="2179781"/>
              <a:chExt cx="3041328" cy="3495232"/>
            </a:xfrm>
          </p:grpSpPr>
          <p:pic>
            <p:nvPicPr>
              <p:cNvPr id="3" name="Picture 2" descr="터틀봇3 버거 &gt; 터틀봇3 | 로보티즈">
                <a:extLst>
                  <a:ext uri="{FF2B5EF4-FFF2-40B4-BE49-F238E27FC236}">
                    <a16:creationId xmlns:a16="http://schemas.microsoft.com/office/drawing/2014/main" id="{099ACF7E-C410-FD91-2ED1-463FEAE2A2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0000" b="79200" l="20400" r="72800">
                            <a14:foregroundMark x1="47800" y1="25600" x2="47800" y2="25600"/>
                            <a14:foregroundMark x1="50200" y1="23000" x2="50200" y2="23000"/>
                            <a14:foregroundMark x1="47800" y1="21200" x2="47800" y2="21200"/>
                            <a14:foregroundMark x1="52000" y1="20000" x2="52000" y2="20000"/>
                            <a14:foregroundMark x1="34600" y1="43800" x2="34600" y2="43800"/>
                            <a14:foregroundMark x1="35800" y1="44200" x2="35800" y2="44200"/>
                            <a14:foregroundMark x1="35600" y1="41600" x2="35600" y2="41600"/>
                            <a14:foregroundMark x1="35600" y1="39600" x2="35600" y2="39600"/>
                            <a14:foregroundMark x1="48600" y1="48200" x2="48600" y2="48200"/>
                            <a14:foregroundMark x1="47600" y1="45000" x2="47600" y2="45000"/>
                            <a14:foregroundMark x1="63800" y1="47800" x2="63800" y2="47800"/>
                            <a14:foregroundMark x1="44400" y1="59600" x2="44400" y2="59600"/>
                            <a14:foregroundMark x1="38200" y1="58800" x2="38200" y2="58800"/>
                            <a14:foregroundMark x1="35200" y1="70800" x2="35200" y2="70800"/>
                            <a14:foregroundMark x1="47800" y1="72400" x2="47800" y2="72400"/>
                            <a14:foregroundMark x1="67200" y1="79200" x2="67200" y2="79200"/>
                            <a14:foregroundMark x1="67800" y1="31600" x2="67800" y2="31600"/>
                            <a14:foregroundMark x1="72800" y1="47600" x2="72800" y2="47600"/>
                            <a14:foregroundMark x1="39000" y1="28600" x2="39000" y2="28600"/>
                            <a14:foregroundMark x1="24000" y1="58400" x2="24000" y2="58400"/>
                            <a14:foregroundMark x1="20400" y1="65000" x2="20400" y2="65000"/>
                            <a14:foregroundMark x1="72400" y1="59400" x2="72400" y2="59400"/>
                            <a14:foregroundMark x1="71400" y1="58800" x2="71400" y2="58800"/>
                            <a14:foregroundMark x1="70000" y1="54000" x2="70000" y2="54000"/>
                            <a14:foregroundMark x1="70200" y1="50400" x2="70200" y2="50400"/>
                            <a14:foregroundMark x1="70400" y1="50000" x2="70600" y2="60400"/>
                            <a14:foregroundMark x1="68400" y1="51600" x2="68400" y2="516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94" t="18534" r="23430" b="17661"/>
              <a:stretch/>
            </p:blipFill>
            <p:spPr bwMode="auto">
              <a:xfrm>
                <a:off x="1961762" y="2179781"/>
                <a:ext cx="2780146" cy="3038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 descr="Cat® D11 불도저 42131 | 테크닉 | LEGO® Shop KR">
                <a:extLst>
                  <a:ext uri="{FF2B5EF4-FFF2-40B4-BE49-F238E27FC236}">
                    <a16:creationId xmlns:a16="http://schemas.microsoft.com/office/drawing/2014/main" id="{20926175-28F4-F4CB-90B5-19F1D5B9DD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627" b="93264" l="0" r="96935">
                            <a14:foregroundMark x1="9579" y1="37824" x2="383" y2="66839"/>
                            <a14:foregroundMark x1="383" y1="66839" x2="383" y2="66839"/>
                            <a14:foregroundMark x1="43295" y1="83420" x2="42146" y2="93264"/>
                            <a14:backgroundMark x1="98851" y1="24870" x2="99234" y2="24870"/>
                            <a14:backgroundMark x1="99234" y1="26943" x2="99234" y2="26943"/>
                            <a14:backgroundMark x1="84291" y1="8290" x2="84291" y2="8290"/>
                            <a14:backgroundMark x1="85057" y1="7254" x2="85057" y2="7254"/>
                            <a14:backgroundMark x1="91188" y1="16062" x2="91188" y2="16062"/>
                            <a14:backgroundMark x1="91954" y1="17098" x2="91954" y2="17098"/>
                            <a14:backgroundMark x1="98851" y1="27461" x2="98851" y2="27461"/>
                            <a14:backgroundMark x1="99617" y1="36269" x2="99617" y2="36269"/>
                            <a14:backgroundMark x1="39847" y1="26943" x2="82759" y2="67876"/>
                            <a14:backgroundMark x1="34866" y1="27979" x2="79310" y2="74611"/>
                            <a14:backgroundMark x1="30268" y1="35751" x2="76628" y2="74611"/>
                            <a14:backgroundMark x1="57088" y1="55959" x2="67050" y2="86010"/>
                            <a14:backgroundMark x1="69732" y1="37306" x2="91954" y2="73575"/>
                            <a14:backgroundMark x1="45211" y1="16062" x2="77395" y2="48187"/>
                            <a14:backgroundMark x1="48276" y1="13472" x2="91188" y2="20725"/>
                            <a14:backgroundMark x1="58621" y1="10881" x2="76628" y2="10881"/>
                            <a14:backgroundMark x1="76628" y1="10881" x2="88506" y2="10881"/>
                            <a14:backgroundMark x1="85441" y1="42487" x2="95785" y2="72539"/>
                            <a14:backgroundMark x1="90421" y1="24352" x2="93487" y2="61658"/>
                            <a14:backgroundMark x1="96169" y1="13472" x2="94253" y2="316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372" r="41622" b="3126"/>
              <a:stretch/>
            </p:blipFill>
            <p:spPr bwMode="auto">
              <a:xfrm rot="21203443">
                <a:off x="1700580" y="3245260"/>
                <a:ext cx="2780146" cy="2429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0F7D427-16CA-8D99-95CB-E87C5E9FB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1429" y="2084668"/>
              <a:ext cx="162701" cy="816994"/>
            </a:xfrm>
            <a:prstGeom prst="line">
              <a:avLst/>
            </a:prstGeom>
            <a:ln w="28575">
              <a:solidFill>
                <a:srgbClr val="FF3F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C398DE7-E2AA-C2EF-0D25-C2C2BAD5BF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0827" y="2021593"/>
              <a:ext cx="251622" cy="900613"/>
            </a:xfrm>
            <a:prstGeom prst="line">
              <a:avLst/>
            </a:prstGeom>
            <a:ln w="28575">
              <a:solidFill>
                <a:srgbClr val="FF3F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8012077-58B9-14EA-612F-376A784952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7506" y="1986355"/>
              <a:ext cx="771019" cy="495692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DABD19D-C6BA-4B05-DB5C-DF1602DA4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888" y="2085737"/>
              <a:ext cx="604790" cy="490355"/>
            </a:xfrm>
            <a:prstGeom prst="line">
              <a:avLst/>
            </a:prstGeom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0BDB2A72-0841-4E27-A743-03BA20755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3421" y="3769484"/>
            <a:ext cx="1497002" cy="8895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DA7144-D946-0C94-F554-285C430E9F8D}"/>
              </a:ext>
            </a:extLst>
          </p:cNvPr>
          <p:cNvGrpSpPr/>
          <p:nvPr/>
        </p:nvGrpSpPr>
        <p:grpSpPr>
          <a:xfrm>
            <a:off x="808765" y="4022756"/>
            <a:ext cx="3332443" cy="2227166"/>
            <a:chOff x="868810" y="4103838"/>
            <a:chExt cx="3531027" cy="235988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C2AF173-EA6E-D86F-70D1-ED8BD0459548}"/>
                </a:ext>
              </a:extLst>
            </p:cNvPr>
            <p:cNvGrpSpPr/>
            <p:nvPr/>
          </p:nvGrpSpPr>
          <p:grpSpPr>
            <a:xfrm flipH="1">
              <a:off x="868810" y="4103838"/>
              <a:ext cx="1833852" cy="2028248"/>
              <a:chOff x="1700580" y="2179781"/>
              <a:chExt cx="3041328" cy="3495232"/>
            </a:xfrm>
          </p:grpSpPr>
          <p:pic>
            <p:nvPicPr>
              <p:cNvPr id="23" name="Picture 2" descr="터틀봇3 버거 &gt; 터틀봇3 | 로보티즈">
                <a:extLst>
                  <a:ext uri="{FF2B5EF4-FFF2-40B4-BE49-F238E27FC236}">
                    <a16:creationId xmlns:a16="http://schemas.microsoft.com/office/drawing/2014/main" id="{3E362DE4-691B-83A4-4D07-FD9E939611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0000" b="79200" l="20400" r="72800">
                            <a14:foregroundMark x1="47800" y1="25600" x2="47800" y2="25600"/>
                            <a14:foregroundMark x1="50200" y1="23000" x2="50200" y2="23000"/>
                            <a14:foregroundMark x1="47800" y1="21200" x2="47800" y2="21200"/>
                            <a14:foregroundMark x1="52000" y1="20000" x2="52000" y2="20000"/>
                            <a14:foregroundMark x1="34600" y1="43800" x2="34600" y2="43800"/>
                            <a14:foregroundMark x1="35800" y1="44200" x2="35800" y2="44200"/>
                            <a14:foregroundMark x1="35600" y1="41600" x2="35600" y2="41600"/>
                            <a14:foregroundMark x1="35600" y1="39600" x2="35600" y2="39600"/>
                            <a14:foregroundMark x1="48600" y1="48200" x2="48600" y2="48200"/>
                            <a14:foregroundMark x1="47600" y1="45000" x2="47600" y2="45000"/>
                            <a14:foregroundMark x1="63800" y1="47800" x2="63800" y2="47800"/>
                            <a14:foregroundMark x1="44400" y1="59600" x2="44400" y2="59600"/>
                            <a14:foregroundMark x1="38200" y1="58800" x2="38200" y2="58800"/>
                            <a14:foregroundMark x1="35200" y1="70800" x2="35200" y2="70800"/>
                            <a14:foregroundMark x1="47800" y1="72400" x2="47800" y2="72400"/>
                            <a14:foregroundMark x1="67200" y1="79200" x2="67200" y2="79200"/>
                            <a14:foregroundMark x1="67800" y1="31600" x2="67800" y2="31600"/>
                            <a14:foregroundMark x1="72800" y1="47600" x2="72800" y2="47600"/>
                            <a14:foregroundMark x1="39000" y1="28600" x2="39000" y2="28600"/>
                            <a14:foregroundMark x1="24000" y1="58400" x2="24000" y2="58400"/>
                            <a14:foregroundMark x1="20400" y1="65000" x2="20400" y2="65000"/>
                            <a14:foregroundMark x1="72400" y1="59400" x2="72400" y2="59400"/>
                            <a14:foregroundMark x1="71400" y1="58800" x2="71400" y2="58800"/>
                            <a14:foregroundMark x1="70000" y1="54000" x2="70000" y2="54000"/>
                            <a14:foregroundMark x1="70200" y1="50400" x2="70200" y2="50400"/>
                            <a14:foregroundMark x1="70400" y1="50000" x2="70600" y2="60400"/>
                            <a14:foregroundMark x1="68400" y1="51600" x2="68400" y2="516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94" t="18534" r="23430" b="17661"/>
              <a:stretch/>
            </p:blipFill>
            <p:spPr bwMode="auto">
              <a:xfrm>
                <a:off x="1961762" y="2179781"/>
                <a:ext cx="2780146" cy="3038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Cat® D11 불도저 42131 | 테크닉 | LEGO® Shop KR">
                <a:extLst>
                  <a:ext uri="{FF2B5EF4-FFF2-40B4-BE49-F238E27FC236}">
                    <a16:creationId xmlns:a16="http://schemas.microsoft.com/office/drawing/2014/main" id="{B9B59649-E7E9-86FB-9D47-CB688FCC69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627" b="93264" l="0" r="96935">
                            <a14:foregroundMark x1="9579" y1="37824" x2="383" y2="66839"/>
                            <a14:foregroundMark x1="383" y1="66839" x2="383" y2="66839"/>
                            <a14:foregroundMark x1="43295" y1="83420" x2="42146" y2="93264"/>
                            <a14:backgroundMark x1="98851" y1="24870" x2="99234" y2="24870"/>
                            <a14:backgroundMark x1="99234" y1="26943" x2="99234" y2="26943"/>
                            <a14:backgroundMark x1="84291" y1="8290" x2="84291" y2="8290"/>
                            <a14:backgroundMark x1="85057" y1="7254" x2="85057" y2="7254"/>
                            <a14:backgroundMark x1="91188" y1="16062" x2="91188" y2="16062"/>
                            <a14:backgroundMark x1="91954" y1="17098" x2="91954" y2="17098"/>
                            <a14:backgroundMark x1="98851" y1="27461" x2="98851" y2="27461"/>
                            <a14:backgroundMark x1="99617" y1="36269" x2="99617" y2="36269"/>
                            <a14:backgroundMark x1="39847" y1="26943" x2="82759" y2="67876"/>
                            <a14:backgroundMark x1="34866" y1="27979" x2="79310" y2="74611"/>
                            <a14:backgroundMark x1="30268" y1="35751" x2="76628" y2="74611"/>
                            <a14:backgroundMark x1="57088" y1="55959" x2="67050" y2="86010"/>
                            <a14:backgroundMark x1="69732" y1="37306" x2="91954" y2="73575"/>
                            <a14:backgroundMark x1="45211" y1="16062" x2="77395" y2="48187"/>
                            <a14:backgroundMark x1="48276" y1="13472" x2="91188" y2="20725"/>
                            <a14:backgroundMark x1="58621" y1="10881" x2="76628" y2="10881"/>
                            <a14:backgroundMark x1="76628" y1="10881" x2="88506" y2="10881"/>
                            <a14:backgroundMark x1="85441" y1="42487" x2="95785" y2="72539"/>
                            <a14:backgroundMark x1="90421" y1="24352" x2="93487" y2="61658"/>
                            <a14:backgroundMark x1="96169" y1="13472" x2="94253" y2="316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372" r="41622" b="3126"/>
              <a:stretch/>
            </p:blipFill>
            <p:spPr bwMode="auto">
              <a:xfrm rot="21203443">
                <a:off x="1700580" y="3245260"/>
                <a:ext cx="2780146" cy="2429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E510D40-3021-9E6D-EE07-058C4E1F0B1E}"/>
                </a:ext>
              </a:extLst>
            </p:cNvPr>
            <p:cNvGrpSpPr/>
            <p:nvPr/>
          </p:nvGrpSpPr>
          <p:grpSpPr>
            <a:xfrm>
              <a:off x="2464472" y="4956484"/>
              <a:ext cx="1935365" cy="1507239"/>
              <a:chOff x="9001706" y="1421932"/>
              <a:chExt cx="1743231" cy="1462458"/>
            </a:xfrm>
          </p:grpSpPr>
          <p:pic>
            <p:nvPicPr>
              <p:cNvPr id="20" name="Picture 4" descr="만우절 고전 '설악산 흔들바위 추락'의 진실…또 속아 넘어간 사람들 - 이투데이">
                <a:extLst>
                  <a:ext uri="{FF2B5EF4-FFF2-40B4-BE49-F238E27FC236}">
                    <a16:creationId xmlns:a16="http://schemas.microsoft.com/office/drawing/2014/main" id="{93DE3463-E8EE-3A54-E20B-43B5176424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684" b="90000" l="9811" r="89811">
                            <a14:foregroundMark x1="19763" y1="22905" x2="33962" y2="14211"/>
                            <a14:foregroundMark x1="33962" y1="14211" x2="51321" y2="12632"/>
                            <a14:foregroundMark x1="51321" y1="12632" x2="62642" y2="24737"/>
                            <a14:foregroundMark x1="11698" y1="33684" x2="42041" y2="11811"/>
                            <a14:foregroundMark x1="39397" y1="11663" x2="22642" y2="17895"/>
                            <a14:foregroundMark x1="22642" y1="17895" x2="32578" y2="12171"/>
                            <a14:foregroundMark x1="24868" y1="13172" x2="21887" y2="14211"/>
                            <a14:foregroundMark x1="21887" y1="14211" x2="23512" y2="13348"/>
                            <a14:foregroundMark x1="53070" y1="12426" x2="59623" y2="15263"/>
                            <a14:foregroundMark x1="59623" y1="15263" x2="54602" y2="12512"/>
                            <a14:foregroundMark x1="72075" y1="25789" x2="76604" y2="42105"/>
                            <a14:foregroundMark x1="36226" y1="4737" x2="54340" y2="6842"/>
                            <a14:foregroundMark x1="54340" y1="6842" x2="55849" y2="8421"/>
                            <a14:foregroundMark x1="38491" y1="3158" x2="34717" y2="4737"/>
                            <a14:backgroundMark x1="24151" y1="4211" x2="33726" y2="2968"/>
                            <a14:backgroundMark x1="56197" y1="2988" x2="57273" y2="3048"/>
                            <a14:backgroundMark x1="14340" y1="14211" x2="10943" y2="210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1706" y="1758572"/>
                <a:ext cx="1743231" cy="1125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1463B62-5D05-BE21-B71E-7556A73DC1C6}"/>
                  </a:ext>
                </a:extLst>
              </p:cNvPr>
              <p:cNvSpPr/>
              <p:nvPr/>
            </p:nvSpPr>
            <p:spPr>
              <a:xfrm>
                <a:off x="9165371" y="1421932"/>
                <a:ext cx="1428738" cy="128317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5518B1-4E01-E367-856D-359A78651F47}"/>
                  </a:ext>
                </a:extLst>
              </p:cNvPr>
              <p:cNvSpPr txBox="1"/>
              <p:nvPr/>
            </p:nvSpPr>
            <p:spPr>
              <a:xfrm>
                <a:off x="9956176" y="1446496"/>
                <a:ext cx="702797" cy="316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+mn-cs"/>
                  </a:rPr>
                  <a:t>목적지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0E7029A-DEBA-412F-DB6E-C695BD724698}"/>
                </a:ext>
              </a:extLst>
            </p:cNvPr>
            <p:cNvCxnSpPr>
              <a:cxnSpLocks/>
            </p:cNvCxnSpPr>
            <p:nvPr/>
          </p:nvCxnSpPr>
          <p:spPr>
            <a:xfrm>
              <a:off x="1854250" y="4746535"/>
              <a:ext cx="1586910" cy="606912"/>
            </a:xfrm>
            <a:prstGeom prst="line">
              <a:avLst/>
            </a:prstGeom>
            <a:ln w="28575">
              <a:solidFill>
                <a:srgbClr val="FF3F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C3B189-4A6C-D346-22CC-EE92C1C18276}"/>
                </a:ext>
              </a:extLst>
            </p:cNvPr>
            <p:cNvCxnSpPr>
              <a:cxnSpLocks/>
            </p:cNvCxnSpPr>
            <p:nvPr/>
          </p:nvCxnSpPr>
          <p:spPr>
            <a:xfrm>
              <a:off x="1680523" y="4835496"/>
              <a:ext cx="1226011" cy="1248337"/>
            </a:xfrm>
            <a:prstGeom prst="line">
              <a:avLst/>
            </a:prstGeom>
            <a:ln w="28575">
              <a:solidFill>
                <a:srgbClr val="FF3F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72CD1C-730A-32A8-61BC-54241953D9C1}"/>
              </a:ext>
            </a:extLst>
          </p:cNvPr>
          <p:cNvGrpSpPr/>
          <p:nvPr/>
        </p:nvGrpSpPr>
        <p:grpSpPr>
          <a:xfrm>
            <a:off x="7303773" y="3711055"/>
            <a:ext cx="3898746" cy="2392155"/>
            <a:chOff x="8081993" y="3817391"/>
            <a:chExt cx="3480158" cy="213532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215AACE-E4EE-996B-6489-5BC29EBEEABC}"/>
                </a:ext>
              </a:extLst>
            </p:cNvPr>
            <p:cNvGrpSpPr/>
            <p:nvPr/>
          </p:nvGrpSpPr>
          <p:grpSpPr>
            <a:xfrm rot="388381">
              <a:off x="9931874" y="3817391"/>
              <a:ext cx="1630277" cy="1800451"/>
              <a:chOff x="7915456" y="5047823"/>
              <a:chExt cx="986886" cy="1089901"/>
            </a:xfrm>
          </p:grpSpPr>
          <p:pic>
            <p:nvPicPr>
              <p:cNvPr id="27" name="Picture 2" descr="터틀봇3 버거 &gt; 터틀봇3 | 로보티즈">
                <a:extLst>
                  <a:ext uri="{FF2B5EF4-FFF2-40B4-BE49-F238E27FC236}">
                    <a16:creationId xmlns:a16="http://schemas.microsoft.com/office/drawing/2014/main" id="{6F414797-3457-6EA4-7B4A-4C29193107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0000" b="79200" l="20400" r="72800">
                            <a14:foregroundMark x1="47800" y1="25600" x2="47800" y2="25600"/>
                            <a14:foregroundMark x1="50200" y1="23000" x2="50200" y2="23000"/>
                            <a14:foregroundMark x1="47800" y1="21200" x2="47800" y2="21200"/>
                            <a14:foregroundMark x1="52000" y1="20000" x2="52000" y2="20000"/>
                            <a14:foregroundMark x1="34600" y1="43800" x2="34600" y2="43800"/>
                            <a14:foregroundMark x1="35800" y1="44200" x2="35800" y2="44200"/>
                            <a14:foregroundMark x1="35600" y1="41600" x2="35600" y2="41600"/>
                            <a14:foregroundMark x1="35600" y1="39600" x2="35600" y2="39600"/>
                            <a14:foregroundMark x1="48600" y1="48200" x2="48600" y2="48200"/>
                            <a14:foregroundMark x1="47600" y1="45000" x2="47600" y2="45000"/>
                            <a14:foregroundMark x1="63800" y1="47800" x2="63800" y2="47800"/>
                            <a14:foregroundMark x1="44400" y1="59600" x2="44400" y2="59600"/>
                            <a14:foregroundMark x1="38200" y1="58800" x2="38200" y2="58800"/>
                            <a14:foregroundMark x1="35200" y1="70800" x2="35200" y2="70800"/>
                            <a14:foregroundMark x1="47800" y1="72400" x2="47800" y2="72400"/>
                            <a14:foregroundMark x1="67200" y1="79200" x2="67200" y2="79200"/>
                            <a14:foregroundMark x1="67800" y1="31600" x2="67800" y2="31600"/>
                            <a14:foregroundMark x1="72800" y1="47600" x2="72800" y2="47600"/>
                            <a14:foregroundMark x1="39000" y1="28600" x2="39000" y2="28600"/>
                            <a14:foregroundMark x1="24000" y1="58400" x2="24000" y2="58400"/>
                            <a14:foregroundMark x1="20400" y1="65000" x2="20400" y2="65000"/>
                            <a14:foregroundMark x1="72400" y1="59400" x2="72400" y2="59400"/>
                            <a14:foregroundMark x1="71400" y1="58800" x2="71400" y2="58800"/>
                            <a14:foregroundMark x1="70000" y1="54000" x2="70000" y2="54000"/>
                            <a14:foregroundMark x1="70200" y1="50400" x2="70200" y2="50400"/>
                            <a14:foregroundMark x1="70400" y1="50000" x2="70600" y2="60400"/>
                            <a14:foregroundMark x1="68400" y1="51600" x2="68400" y2="516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94" t="18534" r="23430" b="17661"/>
              <a:stretch/>
            </p:blipFill>
            <p:spPr bwMode="auto">
              <a:xfrm>
                <a:off x="7994165" y="5047823"/>
                <a:ext cx="908177" cy="977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Cat® D11 불도저 42131 | 테크닉 | LEGO® Shop KR">
                <a:extLst>
                  <a:ext uri="{FF2B5EF4-FFF2-40B4-BE49-F238E27FC236}">
                    <a16:creationId xmlns:a16="http://schemas.microsoft.com/office/drawing/2014/main" id="{5C843563-1D6D-FDE3-AB88-52A7C1D95A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627" b="93264" l="0" r="96935">
                            <a14:foregroundMark x1="9579" y1="37824" x2="383" y2="66839"/>
                            <a14:foregroundMark x1="383" y1="66839" x2="383" y2="66839"/>
                            <a14:foregroundMark x1="43295" y1="83420" x2="42146" y2="93264"/>
                            <a14:backgroundMark x1="98851" y1="24870" x2="99234" y2="24870"/>
                            <a14:backgroundMark x1="99234" y1="26943" x2="99234" y2="26943"/>
                            <a14:backgroundMark x1="84291" y1="8290" x2="84291" y2="8290"/>
                            <a14:backgroundMark x1="85057" y1="7254" x2="85057" y2="7254"/>
                            <a14:backgroundMark x1="91188" y1="16062" x2="91188" y2="16062"/>
                            <a14:backgroundMark x1="91954" y1="17098" x2="91954" y2="17098"/>
                            <a14:backgroundMark x1="98851" y1="27461" x2="98851" y2="27461"/>
                            <a14:backgroundMark x1="99617" y1="36269" x2="99617" y2="36269"/>
                            <a14:backgroundMark x1="39847" y1="26943" x2="82759" y2="67876"/>
                            <a14:backgroundMark x1="34866" y1="27979" x2="79310" y2="74611"/>
                            <a14:backgroundMark x1="30268" y1="35751" x2="76628" y2="74611"/>
                            <a14:backgroundMark x1="57088" y1="55959" x2="67050" y2="86010"/>
                            <a14:backgroundMark x1="69732" y1="37306" x2="91954" y2="73575"/>
                            <a14:backgroundMark x1="45211" y1="16062" x2="77395" y2="48187"/>
                            <a14:backgroundMark x1="48276" y1="13472" x2="91188" y2="20725"/>
                            <a14:backgroundMark x1="58621" y1="10881" x2="76628" y2="10881"/>
                            <a14:backgroundMark x1="76628" y1="10881" x2="88506" y2="10881"/>
                            <a14:backgroundMark x1="85441" y1="42487" x2="95785" y2="72539"/>
                            <a14:backgroundMark x1="90421" y1="24352" x2="93487" y2="61658"/>
                            <a14:backgroundMark x1="96169" y1="13472" x2="94253" y2="316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372" r="41622" b="3126"/>
              <a:stretch/>
            </p:blipFill>
            <p:spPr bwMode="auto">
              <a:xfrm rot="21203443">
                <a:off x="7915456" y="5355858"/>
                <a:ext cx="908177" cy="781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id="{A486761C-DBC1-CC49-8CDE-C6F70E9A3BF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81993" y="5263917"/>
              <a:ext cx="2226220" cy="68879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 descr="무료 3D 라바콘 칼라콘 주차금지 콘 모델링 Free 3D Rubber cone">
              <a:extLst>
                <a:ext uri="{FF2B5EF4-FFF2-40B4-BE49-F238E27FC236}">
                  <a16:creationId xmlns:a16="http://schemas.microsoft.com/office/drawing/2014/main" id="{D7F09492-6635-B955-26CB-B972FEA8D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2" t="9223" r="34392" b="9111"/>
            <a:stretch/>
          </p:blipFill>
          <p:spPr bwMode="auto">
            <a:xfrm>
              <a:off x="8511419" y="4911199"/>
              <a:ext cx="556275" cy="878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무료 3D 라바콘 칼라콘 주차금지 콘 모델링 Free 3D Rubber cone">
              <a:extLst>
                <a:ext uri="{FF2B5EF4-FFF2-40B4-BE49-F238E27FC236}">
                  <a16:creationId xmlns:a16="http://schemas.microsoft.com/office/drawing/2014/main" id="{F1E19C74-FD31-A503-54DC-D0DC33F1E6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2" t="9223" r="34392" b="9111"/>
            <a:stretch/>
          </p:blipFill>
          <p:spPr bwMode="auto">
            <a:xfrm>
              <a:off x="9476437" y="4833999"/>
              <a:ext cx="556275" cy="878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C5E449-610B-4ECC-86E7-A73FA9943AC9}"/>
              </a:ext>
            </a:extLst>
          </p:cNvPr>
          <p:cNvGrpSpPr/>
          <p:nvPr/>
        </p:nvGrpSpPr>
        <p:grpSpPr>
          <a:xfrm>
            <a:off x="8230823" y="907316"/>
            <a:ext cx="3278976" cy="2478840"/>
            <a:chOff x="8538279" y="1078452"/>
            <a:chExt cx="2513121" cy="1899872"/>
          </a:xfrm>
        </p:grpSpPr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A606F671-A7CD-87D2-629A-03211BB7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0044" y="2232824"/>
              <a:ext cx="1761356" cy="745500"/>
            </a:xfrm>
            <a:prstGeom prst="line">
              <a:avLst/>
            </a:prstGeom>
            <a:ln w="28575">
              <a:solidFill>
                <a:srgbClr val="FF3F3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799AD0BD-1816-628A-B7B6-4EA8C9EB4424}"/>
                </a:ext>
              </a:extLst>
            </p:cNvPr>
            <p:cNvGrpSpPr/>
            <p:nvPr/>
          </p:nvGrpSpPr>
          <p:grpSpPr>
            <a:xfrm>
              <a:off x="8538279" y="1078452"/>
              <a:ext cx="1110251" cy="1053718"/>
              <a:chOff x="8085248" y="2232863"/>
              <a:chExt cx="1482862" cy="1407359"/>
            </a:xfrm>
          </p:grpSpPr>
          <p:pic>
            <p:nvPicPr>
              <p:cNvPr id="244" name="Picture 4" descr="만우절 고전 '설악산 흔들바위 추락'의 진실…또 속아 넘어간 사람들 - 이투데이">
                <a:extLst>
                  <a:ext uri="{FF2B5EF4-FFF2-40B4-BE49-F238E27FC236}">
                    <a16:creationId xmlns:a16="http://schemas.microsoft.com/office/drawing/2014/main" id="{0A77F98A-9EBC-E32A-4093-B3A49677CF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3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684" b="90000" l="9811" r="89811">
                            <a14:foregroundMark x1="19763" y1="22905" x2="33962" y2="14211"/>
                            <a14:foregroundMark x1="33962" y1="14211" x2="51321" y2="12632"/>
                            <a14:foregroundMark x1="51321" y1="12632" x2="62642" y2="24737"/>
                            <a14:foregroundMark x1="11698" y1="33684" x2="42041" y2="11811"/>
                            <a14:foregroundMark x1="39397" y1="11663" x2="22642" y2="17895"/>
                            <a14:foregroundMark x1="22642" y1="17895" x2="32578" y2="12171"/>
                            <a14:foregroundMark x1="24868" y1="13172" x2="21887" y2="14211"/>
                            <a14:foregroundMark x1="21887" y1="14211" x2="23512" y2="13348"/>
                            <a14:foregroundMark x1="53070" y1="12426" x2="59623" y2="15263"/>
                            <a14:foregroundMark x1="59623" y1="15263" x2="54602" y2="12512"/>
                            <a14:foregroundMark x1="72075" y1="25789" x2="76604" y2="42105"/>
                            <a14:foregroundMark x1="36226" y1="4737" x2="54340" y2="6842"/>
                            <a14:foregroundMark x1="54340" y1="6842" x2="55849" y2="8421"/>
                            <a14:foregroundMark x1="38491" y1="3158" x2="34717" y2="4737"/>
                            <a14:backgroundMark x1="24151" y1="4211" x2="33726" y2="2968"/>
                            <a14:backgroundMark x1="56197" y1="2988" x2="57273" y2="3048"/>
                            <a14:backgroundMark x1="14340" y1="14211" x2="10943" y2="210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9934" y="2697799"/>
                <a:ext cx="1158176" cy="71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C77D7609-895B-F05F-D948-736D808EF5FB}"/>
                  </a:ext>
                </a:extLst>
              </p:cNvPr>
              <p:cNvGrpSpPr/>
              <p:nvPr/>
            </p:nvGrpSpPr>
            <p:grpSpPr>
              <a:xfrm flipH="1">
                <a:off x="8085248" y="2232863"/>
                <a:ext cx="1357104" cy="1407359"/>
                <a:chOff x="1400902" y="3175659"/>
                <a:chExt cx="3109714" cy="3471327"/>
              </a:xfrm>
            </p:grpSpPr>
            <p:pic>
              <p:nvPicPr>
                <p:cNvPr id="249" name="Picture 2" descr="터틀봇3 버거 &gt; 터틀봇3 | 로보티즈">
                  <a:extLst>
                    <a:ext uri="{FF2B5EF4-FFF2-40B4-BE49-F238E27FC236}">
                      <a16:creationId xmlns:a16="http://schemas.microsoft.com/office/drawing/2014/main" id="{48276438-6DCE-4519-4F6E-7D1CBB3BF2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0000" b="79200" l="20400" r="72800">
                              <a14:foregroundMark x1="47800" y1="25600" x2="47800" y2="25600"/>
                              <a14:foregroundMark x1="50200" y1="23000" x2="50200" y2="23000"/>
                              <a14:foregroundMark x1="47800" y1="21200" x2="47800" y2="21200"/>
                              <a14:foregroundMark x1="52000" y1="20000" x2="52000" y2="20000"/>
                              <a14:foregroundMark x1="34600" y1="43800" x2="34600" y2="43800"/>
                              <a14:foregroundMark x1="35800" y1="44200" x2="35800" y2="44200"/>
                              <a14:foregroundMark x1="35600" y1="41600" x2="35600" y2="41600"/>
                              <a14:foregroundMark x1="35600" y1="39600" x2="35600" y2="39600"/>
                              <a14:foregroundMark x1="48600" y1="48200" x2="48600" y2="48200"/>
                              <a14:foregroundMark x1="47600" y1="45000" x2="47600" y2="45000"/>
                              <a14:foregroundMark x1="63800" y1="47800" x2="63800" y2="47800"/>
                              <a14:foregroundMark x1="44400" y1="59600" x2="44400" y2="59600"/>
                              <a14:foregroundMark x1="38200" y1="58800" x2="38200" y2="58800"/>
                              <a14:foregroundMark x1="35200" y1="70800" x2="35200" y2="70800"/>
                              <a14:foregroundMark x1="47800" y1="72400" x2="47800" y2="72400"/>
                              <a14:foregroundMark x1="67200" y1="79200" x2="67200" y2="79200"/>
                              <a14:foregroundMark x1="67800" y1="31600" x2="67800" y2="31600"/>
                              <a14:foregroundMark x1="72800" y1="47600" x2="72800" y2="47600"/>
                              <a14:foregroundMark x1="39000" y1="28600" x2="39000" y2="28600"/>
                              <a14:foregroundMark x1="24000" y1="58400" x2="24000" y2="58400"/>
                              <a14:foregroundMark x1="20400" y1="65000" x2="20400" y2="65000"/>
                              <a14:foregroundMark x1="72400" y1="59400" x2="72400" y2="59400"/>
                              <a14:foregroundMark x1="71400" y1="58800" x2="71400" y2="58800"/>
                              <a14:foregroundMark x1="70000" y1="54000" x2="70000" y2="54000"/>
                              <a14:foregroundMark x1="70200" y1="50400" x2="70200" y2="50400"/>
                              <a14:foregroundMark x1="70400" y1="50000" x2="70600" y2="60400"/>
                              <a14:foregroundMark x1="68400" y1="51600" x2="68400" y2="516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94" t="18534" r="23430" b="17661"/>
                <a:stretch/>
              </p:blipFill>
              <p:spPr bwMode="auto">
                <a:xfrm>
                  <a:off x="1730470" y="3175659"/>
                  <a:ext cx="2780146" cy="30387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0" name="Picture 2" descr="Cat® D11 불도저 42131 | 테크닉 | LEGO® Shop KR">
                  <a:extLst>
                    <a:ext uri="{FF2B5EF4-FFF2-40B4-BE49-F238E27FC236}">
                      <a16:creationId xmlns:a16="http://schemas.microsoft.com/office/drawing/2014/main" id="{8615645F-61BF-A57E-7F57-A9EDA98727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alphaModFix amt="35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627" b="93264" l="0" r="96935">
                              <a14:foregroundMark x1="9579" y1="37824" x2="383" y2="66839"/>
                              <a14:foregroundMark x1="383" y1="66839" x2="383" y2="66839"/>
                              <a14:foregroundMark x1="43295" y1="83420" x2="42146" y2="93264"/>
                              <a14:backgroundMark x1="98851" y1="24870" x2="99234" y2="24870"/>
                              <a14:backgroundMark x1="99234" y1="26943" x2="99234" y2="26943"/>
                              <a14:backgroundMark x1="84291" y1="8290" x2="84291" y2="8290"/>
                              <a14:backgroundMark x1="85057" y1="7254" x2="85057" y2="7254"/>
                              <a14:backgroundMark x1="91188" y1="16062" x2="91188" y2="16062"/>
                              <a14:backgroundMark x1="91954" y1="17098" x2="91954" y2="17098"/>
                              <a14:backgroundMark x1="98851" y1="27461" x2="98851" y2="27461"/>
                              <a14:backgroundMark x1="99617" y1="36269" x2="99617" y2="36269"/>
                              <a14:backgroundMark x1="39847" y1="26943" x2="82759" y2="67876"/>
                              <a14:backgroundMark x1="34866" y1="27979" x2="79310" y2="74611"/>
                              <a14:backgroundMark x1="30268" y1="35751" x2="76628" y2="74611"/>
                              <a14:backgroundMark x1="57088" y1="55959" x2="67050" y2="86010"/>
                              <a14:backgroundMark x1="69732" y1="37306" x2="91954" y2="73575"/>
                              <a14:backgroundMark x1="45211" y1="16062" x2="77395" y2="48187"/>
                              <a14:backgroundMark x1="48276" y1="13472" x2="91188" y2="20725"/>
                              <a14:backgroundMark x1="58621" y1="10881" x2="76628" y2="10881"/>
                              <a14:backgroundMark x1="76628" y1="10881" x2="88506" y2="10881"/>
                              <a14:backgroundMark x1="85441" y1="42487" x2="95785" y2="72539"/>
                              <a14:backgroundMark x1="90421" y1="24352" x2="93487" y2="61658"/>
                              <a14:backgroundMark x1="96169" y1="13472" x2="94253" y2="316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372" r="41622" b="3126"/>
                <a:stretch/>
              </p:blipFill>
              <p:spPr bwMode="auto">
                <a:xfrm rot="21203443">
                  <a:off x="1400902" y="4217236"/>
                  <a:ext cx="2780141" cy="2429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D1C4C0CE-58CE-AF5A-1AC5-E434E38FD859}"/>
                </a:ext>
              </a:extLst>
            </p:cNvPr>
            <p:cNvGrpSpPr/>
            <p:nvPr/>
          </p:nvGrpSpPr>
          <p:grpSpPr>
            <a:xfrm>
              <a:off x="9085350" y="1392043"/>
              <a:ext cx="1110250" cy="1053718"/>
              <a:chOff x="8085249" y="2042204"/>
              <a:chExt cx="1482861" cy="1407359"/>
            </a:xfrm>
          </p:grpSpPr>
          <p:pic>
            <p:nvPicPr>
              <p:cNvPr id="260" name="Picture 4" descr="만우절 고전 '설악산 흔들바위 추락'의 진실…또 속아 넘어간 사람들 - 이투데이">
                <a:extLst>
                  <a:ext uri="{FF2B5EF4-FFF2-40B4-BE49-F238E27FC236}">
                    <a16:creationId xmlns:a16="http://schemas.microsoft.com/office/drawing/2014/main" id="{8D6FD4B2-0C05-DD43-4498-4D5C9C784C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3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684" b="90000" l="9811" r="89811">
                            <a14:foregroundMark x1="19763" y1="22905" x2="33962" y2="14211"/>
                            <a14:foregroundMark x1="33962" y1="14211" x2="51321" y2="12632"/>
                            <a14:foregroundMark x1="51321" y1="12632" x2="62642" y2="24737"/>
                            <a14:foregroundMark x1="11698" y1="33684" x2="42041" y2="11811"/>
                            <a14:foregroundMark x1="39397" y1="11663" x2="22642" y2="17895"/>
                            <a14:foregroundMark x1="22642" y1="17895" x2="32578" y2="12171"/>
                            <a14:foregroundMark x1="24868" y1="13172" x2="21887" y2="14211"/>
                            <a14:foregroundMark x1="21887" y1="14211" x2="23512" y2="13348"/>
                            <a14:foregroundMark x1="53070" y1="12426" x2="59623" y2="15263"/>
                            <a14:foregroundMark x1="59623" y1="15263" x2="54602" y2="12512"/>
                            <a14:foregroundMark x1="72075" y1="25789" x2="76604" y2="42105"/>
                            <a14:foregroundMark x1="36226" y1="4737" x2="54340" y2="6842"/>
                            <a14:foregroundMark x1="54340" y1="6842" x2="55849" y2="8421"/>
                            <a14:foregroundMark x1="38491" y1="3158" x2="34717" y2="4737"/>
                            <a14:backgroundMark x1="24151" y1="4211" x2="33726" y2="2968"/>
                            <a14:backgroundMark x1="56197" y1="2988" x2="57273" y2="3048"/>
                            <a14:backgroundMark x1="14340" y1="14211" x2="10943" y2="210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9934" y="2697799"/>
                <a:ext cx="1158176" cy="71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F25A5A52-D608-8606-330E-83E9C4F4417C}"/>
                  </a:ext>
                </a:extLst>
              </p:cNvPr>
              <p:cNvGrpSpPr/>
              <p:nvPr/>
            </p:nvGrpSpPr>
            <p:grpSpPr>
              <a:xfrm flipH="1">
                <a:off x="8085249" y="2042204"/>
                <a:ext cx="1357103" cy="1407359"/>
                <a:chOff x="1400901" y="2705384"/>
                <a:chExt cx="3109714" cy="3471327"/>
              </a:xfrm>
            </p:grpSpPr>
            <p:pic>
              <p:nvPicPr>
                <p:cNvPr id="274" name="Picture 2" descr="터틀봇3 버거 &gt; 터틀봇3 | 로보티즈">
                  <a:extLst>
                    <a:ext uri="{FF2B5EF4-FFF2-40B4-BE49-F238E27FC236}">
                      <a16:creationId xmlns:a16="http://schemas.microsoft.com/office/drawing/2014/main" id="{B4E43757-8ECC-DAB3-0B16-E556E39634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3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0000" b="79200" l="20400" r="72800">
                              <a14:foregroundMark x1="47800" y1="25600" x2="47800" y2="25600"/>
                              <a14:foregroundMark x1="50200" y1="23000" x2="50200" y2="23000"/>
                              <a14:foregroundMark x1="47800" y1="21200" x2="47800" y2="21200"/>
                              <a14:foregroundMark x1="52000" y1="20000" x2="52000" y2="20000"/>
                              <a14:foregroundMark x1="34600" y1="43800" x2="34600" y2="43800"/>
                              <a14:foregroundMark x1="35800" y1="44200" x2="35800" y2="44200"/>
                              <a14:foregroundMark x1="35600" y1="41600" x2="35600" y2="41600"/>
                              <a14:foregroundMark x1="35600" y1="39600" x2="35600" y2="39600"/>
                              <a14:foregroundMark x1="48600" y1="48200" x2="48600" y2="48200"/>
                              <a14:foregroundMark x1="47600" y1="45000" x2="47600" y2="45000"/>
                              <a14:foregroundMark x1="63800" y1="47800" x2="63800" y2="47800"/>
                              <a14:foregroundMark x1="44400" y1="59600" x2="44400" y2="59600"/>
                              <a14:foregroundMark x1="38200" y1="58800" x2="38200" y2="58800"/>
                              <a14:foregroundMark x1="35200" y1="70800" x2="35200" y2="70800"/>
                              <a14:foregroundMark x1="47800" y1="72400" x2="47800" y2="72400"/>
                              <a14:foregroundMark x1="67200" y1="79200" x2="67200" y2="79200"/>
                              <a14:foregroundMark x1="67800" y1="31600" x2="67800" y2="31600"/>
                              <a14:foregroundMark x1="72800" y1="47600" x2="72800" y2="47600"/>
                              <a14:foregroundMark x1="39000" y1="28600" x2="39000" y2="28600"/>
                              <a14:foregroundMark x1="24000" y1="58400" x2="24000" y2="58400"/>
                              <a14:foregroundMark x1="20400" y1="65000" x2="20400" y2="65000"/>
                              <a14:foregroundMark x1="72400" y1="59400" x2="72400" y2="59400"/>
                              <a14:foregroundMark x1="71400" y1="58800" x2="71400" y2="58800"/>
                              <a14:foregroundMark x1="70000" y1="54000" x2="70000" y2="54000"/>
                              <a14:foregroundMark x1="70200" y1="50400" x2="70200" y2="50400"/>
                              <a14:foregroundMark x1="70400" y1="50000" x2="70600" y2="60400"/>
                              <a14:foregroundMark x1="68400" y1="51600" x2="68400" y2="516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94" t="18534" r="23430" b="17661"/>
                <a:stretch/>
              </p:blipFill>
              <p:spPr bwMode="auto">
                <a:xfrm>
                  <a:off x="1730472" y="2705384"/>
                  <a:ext cx="2780143" cy="30387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5" name="Picture 2" descr="Cat® D11 불도저 42131 | 테크닉 | LEGO® Shop KR">
                  <a:extLst>
                    <a:ext uri="{FF2B5EF4-FFF2-40B4-BE49-F238E27FC236}">
                      <a16:creationId xmlns:a16="http://schemas.microsoft.com/office/drawing/2014/main" id="{F954A531-E00D-645C-256E-EA96CB20A7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alphaModFix amt="35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627" b="93264" l="0" r="96935">
                              <a14:foregroundMark x1="9579" y1="37824" x2="383" y2="66839"/>
                              <a14:foregroundMark x1="383" y1="66839" x2="383" y2="66839"/>
                              <a14:foregroundMark x1="43295" y1="83420" x2="42146" y2="93264"/>
                              <a14:backgroundMark x1="98851" y1="24870" x2="99234" y2="24870"/>
                              <a14:backgroundMark x1="99234" y1="26943" x2="99234" y2="26943"/>
                              <a14:backgroundMark x1="84291" y1="8290" x2="84291" y2="8290"/>
                              <a14:backgroundMark x1="85057" y1="7254" x2="85057" y2="7254"/>
                              <a14:backgroundMark x1="91188" y1="16062" x2="91188" y2="16062"/>
                              <a14:backgroundMark x1="91954" y1="17098" x2="91954" y2="17098"/>
                              <a14:backgroundMark x1="98851" y1="27461" x2="98851" y2="27461"/>
                              <a14:backgroundMark x1="99617" y1="36269" x2="99617" y2="36269"/>
                              <a14:backgroundMark x1="39847" y1="26943" x2="82759" y2="67876"/>
                              <a14:backgroundMark x1="34866" y1="27979" x2="79310" y2="74611"/>
                              <a14:backgroundMark x1="30268" y1="35751" x2="76628" y2="74611"/>
                              <a14:backgroundMark x1="57088" y1="55959" x2="67050" y2="86010"/>
                              <a14:backgroundMark x1="69732" y1="37306" x2="91954" y2="73575"/>
                              <a14:backgroundMark x1="45211" y1="16062" x2="77395" y2="48187"/>
                              <a14:backgroundMark x1="48276" y1="13472" x2="91188" y2="20725"/>
                              <a14:backgroundMark x1="58621" y1="10881" x2="76628" y2="10881"/>
                              <a14:backgroundMark x1="76628" y1="10881" x2="88506" y2="10881"/>
                              <a14:backgroundMark x1="85441" y1="42487" x2="95785" y2="72539"/>
                              <a14:backgroundMark x1="90421" y1="24352" x2="93487" y2="61658"/>
                              <a14:backgroundMark x1="96169" y1="13472" x2="94253" y2="316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372" r="41622" b="3126"/>
                <a:stretch/>
              </p:blipFill>
              <p:spPr bwMode="auto">
                <a:xfrm rot="21203443">
                  <a:off x="1400901" y="3746960"/>
                  <a:ext cx="2780141" cy="24297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FEC02821-2602-9876-9456-4BA4CD6C7C4F}"/>
                </a:ext>
              </a:extLst>
            </p:cNvPr>
            <p:cNvGrpSpPr/>
            <p:nvPr/>
          </p:nvGrpSpPr>
          <p:grpSpPr>
            <a:xfrm>
              <a:off x="9532984" y="1679438"/>
              <a:ext cx="1123121" cy="1156236"/>
              <a:chOff x="6576260" y="1835236"/>
              <a:chExt cx="1560753" cy="1554452"/>
            </a:xfrm>
          </p:grpSpPr>
          <p:grpSp>
            <p:nvGrpSpPr>
              <p:cNvPr id="277" name="그룹 276">
                <a:extLst>
                  <a:ext uri="{FF2B5EF4-FFF2-40B4-BE49-F238E27FC236}">
                    <a16:creationId xmlns:a16="http://schemas.microsoft.com/office/drawing/2014/main" id="{F7A761A9-1979-45A1-97F4-45DE3CA61030}"/>
                  </a:ext>
                </a:extLst>
              </p:cNvPr>
              <p:cNvGrpSpPr/>
              <p:nvPr/>
            </p:nvGrpSpPr>
            <p:grpSpPr>
              <a:xfrm flipH="1">
                <a:off x="6576260" y="1835236"/>
                <a:ext cx="1327259" cy="1417050"/>
                <a:chOff x="1700580" y="2179781"/>
                <a:chExt cx="3041328" cy="3495232"/>
              </a:xfrm>
            </p:grpSpPr>
            <p:pic>
              <p:nvPicPr>
                <p:cNvPr id="279" name="Picture 2" descr="터틀봇3 버거 &gt; 터틀봇3 | 로보티즈">
                  <a:extLst>
                    <a:ext uri="{FF2B5EF4-FFF2-40B4-BE49-F238E27FC236}">
                      <a16:creationId xmlns:a16="http://schemas.microsoft.com/office/drawing/2014/main" id="{0691FBC1-EB36-9A50-B1A9-ECFF57AD5A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0000" b="79200" l="20400" r="72800">
                              <a14:foregroundMark x1="47800" y1="25600" x2="47800" y2="25600"/>
                              <a14:foregroundMark x1="50200" y1="23000" x2="50200" y2="23000"/>
                              <a14:foregroundMark x1="47800" y1="21200" x2="47800" y2="21200"/>
                              <a14:foregroundMark x1="52000" y1="20000" x2="52000" y2="20000"/>
                              <a14:foregroundMark x1="34600" y1="43800" x2="34600" y2="43800"/>
                              <a14:foregroundMark x1="35800" y1="44200" x2="35800" y2="44200"/>
                              <a14:foregroundMark x1="35600" y1="41600" x2="35600" y2="41600"/>
                              <a14:foregroundMark x1="35600" y1="39600" x2="35600" y2="39600"/>
                              <a14:foregroundMark x1="48600" y1="48200" x2="48600" y2="48200"/>
                              <a14:foregroundMark x1="47600" y1="45000" x2="47600" y2="45000"/>
                              <a14:foregroundMark x1="63800" y1="47800" x2="63800" y2="47800"/>
                              <a14:foregroundMark x1="44400" y1="59600" x2="44400" y2="59600"/>
                              <a14:foregroundMark x1="38200" y1="58800" x2="38200" y2="58800"/>
                              <a14:foregroundMark x1="35200" y1="70800" x2="35200" y2="70800"/>
                              <a14:foregroundMark x1="47800" y1="72400" x2="47800" y2="72400"/>
                              <a14:foregroundMark x1="67200" y1="79200" x2="67200" y2="79200"/>
                              <a14:foregroundMark x1="67800" y1="31600" x2="67800" y2="31600"/>
                              <a14:foregroundMark x1="72800" y1="47600" x2="72800" y2="47600"/>
                              <a14:foregroundMark x1="39000" y1="28600" x2="39000" y2="28600"/>
                              <a14:foregroundMark x1="24000" y1="58400" x2="24000" y2="58400"/>
                              <a14:foregroundMark x1="20400" y1="65000" x2="20400" y2="65000"/>
                              <a14:foregroundMark x1="72400" y1="59400" x2="72400" y2="59400"/>
                              <a14:foregroundMark x1="71400" y1="58800" x2="71400" y2="58800"/>
                              <a14:foregroundMark x1="70000" y1="54000" x2="70000" y2="54000"/>
                              <a14:foregroundMark x1="70200" y1="50400" x2="70200" y2="50400"/>
                              <a14:foregroundMark x1="70400" y1="50000" x2="70600" y2="60400"/>
                              <a14:foregroundMark x1="68400" y1="51600" x2="68400" y2="516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194" t="18534" r="23430" b="17661"/>
                <a:stretch/>
              </p:blipFill>
              <p:spPr bwMode="auto">
                <a:xfrm>
                  <a:off x="1961762" y="2179781"/>
                  <a:ext cx="2780146" cy="30387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0" name="Picture 2" descr="Cat® D11 불도저 42131 | 테크닉 | LEGO® Shop KR">
                  <a:extLst>
                    <a:ext uri="{FF2B5EF4-FFF2-40B4-BE49-F238E27FC236}">
                      <a16:creationId xmlns:a16="http://schemas.microsoft.com/office/drawing/2014/main" id="{393EF298-A337-AC46-9849-D44EA93862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627" b="93264" l="0" r="96935">
                              <a14:foregroundMark x1="9579" y1="37824" x2="383" y2="66839"/>
                              <a14:foregroundMark x1="383" y1="66839" x2="383" y2="66839"/>
                              <a14:foregroundMark x1="43295" y1="83420" x2="42146" y2="93264"/>
                              <a14:backgroundMark x1="98851" y1="24870" x2="99234" y2="24870"/>
                              <a14:backgroundMark x1="99234" y1="26943" x2="99234" y2="26943"/>
                              <a14:backgroundMark x1="84291" y1="8290" x2="84291" y2="8290"/>
                              <a14:backgroundMark x1="85057" y1="7254" x2="85057" y2="7254"/>
                              <a14:backgroundMark x1="91188" y1="16062" x2="91188" y2="16062"/>
                              <a14:backgroundMark x1="91954" y1="17098" x2="91954" y2="17098"/>
                              <a14:backgroundMark x1="98851" y1="27461" x2="98851" y2="27461"/>
                              <a14:backgroundMark x1="99617" y1="36269" x2="99617" y2="36269"/>
                              <a14:backgroundMark x1="39847" y1="26943" x2="82759" y2="67876"/>
                              <a14:backgroundMark x1="34866" y1="27979" x2="79310" y2="74611"/>
                              <a14:backgroundMark x1="30268" y1="35751" x2="76628" y2="74611"/>
                              <a14:backgroundMark x1="57088" y1="55959" x2="67050" y2="86010"/>
                              <a14:backgroundMark x1="69732" y1="37306" x2="91954" y2="73575"/>
                              <a14:backgroundMark x1="45211" y1="16062" x2="77395" y2="48187"/>
                              <a14:backgroundMark x1="48276" y1="13472" x2="91188" y2="20725"/>
                              <a14:backgroundMark x1="58621" y1="10881" x2="76628" y2="10881"/>
                              <a14:backgroundMark x1="76628" y1="10881" x2="88506" y2="10881"/>
                              <a14:backgroundMark x1="85441" y1="42487" x2="95785" y2="72539"/>
                              <a14:backgroundMark x1="90421" y1="24352" x2="93487" y2="61658"/>
                              <a14:backgroundMark x1="96169" y1="13472" x2="94253" y2="316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372" r="41622" b="3126"/>
                <a:stretch/>
              </p:blipFill>
              <p:spPr bwMode="auto">
                <a:xfrm rot="21203443">
                  <a:off x="1700580" y="3245260"/>
                  <a:ext cx="2780146" cy="24297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8" name="Picture 4" descr="만우절 고전 '설악산 흔들바위 추락'의 진실…또 속아 넘어간 사람들 - 이투데이">
                <a:extLst>
                  <a:ext uri="{FF2B5EF4-FFF2-40B4-BE49-F238E27FC236}">
                    <a16:creationId xmlns:a16="http://schemas.microsoft.com/office/drawing/2014/main" id="{98A50FBE-3FBC-F0CF-5746-6293758017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684" b="90000" l="9811" r="89811">
                            <a14:foregroundMark x1="19763" y1="22905" x2="33962" y2="14211"/>
                            <a14:foregroundMark x1="33962" y1="14211" x2="51321" y2="12632"/>
                            <a14:foregroundMark x1="51321" y1="12632" x2="62642" y2="24737"/>
                            <a14:foregroundMark x1="11698" y1="33684" x2="42041" y2="11811"/>
                            <a14:foregroundMark x1="39397" y1="11663" x2="22642" y2="17895"/>
                            <a14:foregroundMark x1="22642" y1="17895" x2="32578" y2="12171"/>
                            <a14:foregroundMark x1="24868" y1="13172" x2="21887" y2="14211"/>
                            <a14:foregroundMark x1="21887" y1="14211" x2="23512" y2="13348"/>
                            <a14:foregroundMark x1="53070" y1="12426" x2="59623" y2="15263"/>
                            <a14:foregroundMark x1="59623" y1="15263" x2="54602" y2="12512"/>
                            <a14:foregroundMark x1="72075" y1="25789" x2="76604" y2="42105"/>
                            <a14:foregroundMark x1="36226" y1="4737" x2="54340" y2="6842"/>
                            <a14:foregroundMark x1="54340" y1="6842" x2="55849" y2="8421"/>
                            <a14:foregroundMark x1="38491" y1="3158" x2="34717" y2="4737"/>
                            <a14:backgroundMark x1="24151" y1="4211" x2="33726" y2="2968"/>
                            <a14:backgroundMark x1="56197" y1="2988" x2="57273" y2="3048"/>
                            <a14:backgroundMark x1="14340" y1="14211" x2="10943" y2="210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8837" y="2677284"/>
                <a:ext cx="1158176" cy="712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45" name="자유형: 도형 244">
            <a:extLst>
              <a:ext uri="{FF2B5EF4-FFF2-40B4-BE49-F238E27FC236}">
                <a16:creationId xmlns:a16="http://schemas.microsoft.com/office/drawing/2014/main" id="{BE81526A-EF63-F88F-467F-D73633590201}"/>
              </a:ext>
            </a:extLst>
          </p:cNvPr>
          <p:cNvSpPr/>
          <p:nvPr/>
        </p:nvSpPr>
        <p:spPr>
          <a:xfrm>
            <a:off x="4856809" y="2216037"/>
            <a:ext cx="1160877" cy="1160876"/>
          </a:xfrm>
          <a:custGeom>
            <a:avLst/>
            <a:gdLst>
              <a:gd name="connsiteX0" fmla="*/ 1081455 w 1160877"/>
              <a:gd name="connsiteY0" fmla="*/ 1160507 h 1160876"/>
              <a:gd name="connsiteX1" fmla="*/ 79630 w 1160877"/>
              <a:gd name="connsiteY1" fmla="*/ 1160507 h 1160876"/>
              <a:gd name="connsiteX2" fmla="*/ 208 w 1160877"/>
              <a:gd name="connsiteY2" fmla="*/ 1075913 h 1160876"/>
              <a:gd name="connsiteX3" fmla="*/ 1076284 w 1160877"/>
              <a:gd name="connsiteY3" fmla="*/ 208 h 1160876"/>
              <a:gd name="connsiteX4" fmla="*/ 1160877 w 1160877"/>
              <a:gd name="connsiteY4" fmla="*/ 79630 h 1160876"/>
              <a:gd name="connsiteX5" fmla="*/ 1160877 w 1160877"/>
              <a:gd name="connsiteY5" fmla="*/ 1081454 h 1160876"/>
              <a:gd name="connsiteX6" fmla="*/ 1081455 w 1160877"/>
              <a:gd name="connsiteY6" fmla="*/ 1160876 h 116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0877" h="1160876">
                <a:moveTo>
                  <a:pt x="1081455" y="1160507"/>
                </a:moveTo>
                <a:lnTo>
                  <a:pt x="79630" y="1160507"/>
                </a:lnTo>
                <a:cubicBezTo>
                  <a:pt x="33824" y="1160507"/>
                  <a:pt x="-3116" y="1121719"/>
                  <a:pt x="208" y="1075913"/>
                </a:cubicBezTo>
                <a:cubicBezTo>
                  <a:pt x="41581" y="500751"/>
                  <a:pt x="501121" y="41212"/>
                  <a:pt x="1076284" y="208"/>
                </a:cubicBezTo>
                <a:cubicBezTo>
                  <a:pt x="1122090" y="-3116"/>
                  <a:pt x="1160877" y="33824"/>
                  <a:pt x="1160877" y="79630"/>
                </a:cubicBezTo>
                <a:lnTo>
                  <a:pt x="1160877" y="1081454"/>
                </a:lnTo>
                <a:cubicBezTo>
                  <a:pt x="1160877" y="1125413"/>
                  <a:pt x="1125414" y="1160876"/>
                  <a:pt x="1081455" y="1160876"/>
                </a:cubicBezTo>
                <a:close/>
              </a:path>
            </a:pathLst>
          </a:custGeom>
          <a:solidFill>
            <a:srgbClr val="3860A2"/>
          </a:solidFill>
          <a:ln w="369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6" name="자유형: 도형 245">
            <a:extLst>
              <a:ext uri="{FF2B5EF4-FFF2-40B4-BE49-F238E27FC236}">
                <a16:creationId xmlns:a16="http://schemas.microsoft.com/office/drawing/2014/main" id="{CE066B74-3944-D960-819D-3028F11F93C4}"/>
              </a:ext>
            </a:extLst>
          </p:cNvPr>
          <p:cNvSpPr/>
          <p:nvPr/>
        </p:nvSpPr>
        <p:spPr>
          <a:xfrm>
            <a:off x="6168772" y="2215668"/>
            <a:ext cx="1160877" cy="1160506"/>
          </a:xfrm>
          <a:custGeom>
            <a:avLst/>
            <a:gdLst>
              <a:gd name="connsiteX0" fmla="*/ 369 w 1160877"/>
              <a:gd name="connsiteY0" fmla="*/ 1081454 h 1160506"/>
              <a:gd name="connsiteX1" fmla="*/ 369 w 1160877"/>
              <a:gd name="connsiteY1" fmla="*/ 79630 h 1160506"/>
              <a:gd name="connsiteX2" fmla="*/ 84963 w 1160877"/>
              <a:gd name="connsiteY2" fmla="*/ 208 h 1160506"/>
              <a:gd name="connsiteX3" fmla="*/ 1160669 w 1160877"/>
              <a:gd name="connsiteY3" fmla="*/ 1075913 h 1160506"/>
              <a:gd name="connsiteX4" fmla="*/ 1081247 w 1160877"/>
              <a:gd name="connsiteY4" fmla="*/ 1160507 h 1160506"/>
              <a:gd name="connsiteX5" fmla="*/ 79422 w 1160877"/>
              <a:gd name="connsiteY5" fmla="*/ 1160507 h 1160506"/>
              <a:gd name="connsiteX6" fmla="*/ 0 w 1160877"/>
              <a:gd name="connsiteY6" fmla="*/ 1081085 h 116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0877" h="1160506">
                <a:moveTo>
                  <a:pt x="369" y="1081454"/>
                </a:moveTo>
                <a:lnTo>
                  <a:pt x="369" y="79630"/>
                </a:lnTo>
                <a:cubicBezTo>
                  <a:pt x="369" y="33824"/>
                  <a:pt x="39157" y="-3116"/>
                  <a:pt x="84963" y="208"/>
                </a:cubicBezTo>
                <a:cubicBezTo>
                  <a:pt x="660126" y="41581"/>
                  <a:pt x="1119665" y="501120"/>
                  <a:pt x="1160669" y="1075913"/>
                </a:cubicBezTo>
                <a:cubicBezTo>
                  <a:pt x="1163994" y="1121719"/>
                  <a:pt x="1127053" y="1160507"/>
                  <a:pt x="1081247" y="1160507"/>
                </a:cubicBezTo>
                <a:lnTo>
                  <a:pt x="79422" y="1160507"/>
                </a:lnTo>
                <a:cubicBezTo>
                  <a:pt x="35463" y="1160507"/>
                  <a:pt x="0" y="1125044"/>
                  <a:pt x="0" y="1081085"/>
                </a:cubicBezTo>
                <a:close/>
              </a:path>
            </a:pathLst>
          </a:custGeom>
          <a:solidFill>
            <a:srgbClr val="FBA905"/>
          </a:solidFill>
          <a:ln w="369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7" name="자유형: 도형 246">
            <a:extLst>
              <a:ext uri="{FF2B5EF4-FFF2-40B4-BE49-F238E27FC236}">
                <a16:creationId xmlns:a16="http://schemas.microsoft.com/office/drawing/2014/main" id="{D45EE073-742E-EB0D-F89C-554D47EECEB4}"/>
              </a:ext>
            </a:extLst>
          </p:cNvPr>
          <p:cNvSpPr/>
          <p:nvPr/>
        </p:nvSpPr>
        <p:spPr>
          <a:xfrm>
            <a:off x="6169511" y="3515809"/>
            <a:ext cx="1160507" cy="1160876"/>
          </a:xfrm>
          <a:custGeom>
            <a:avLst/>
            <a:gdLst>
              <a:gd name="connsiteX0" fmla="*/ 79053 w 1160507"/>
              <a:gd name="connsiteY0" fmla="*/ 369 h 1160876"/>
              <a:gd name="connsiteX1" fmla="*/ 1080878 w 1160507"/>
              <a:gd name="connsiteY1" fmla="*/ 369 h 1160876"/>
              <a:gd name="connsiteX2" fmla="*/ 1160300 w 1160507"/>
              <a:gd name="connsiteY2" fmla="*/ 84963 h 1160876"/>
              <a:gd name="connsiteX3" fmla="*/ 84594 w 1160507"/>
              <a:gd name="connsiteY3" fmla="*/ 1160668 h 1160876"/>
              <a:gd name="connsiteX4" fmla="*/ 0 w 1160507"/>
              <a:gd name="connsiteY4" fmla="*/ 1081246 h 1160876"/>
              <a:gd name="connsiteX5" fmla="*/ 0 w 1160507"/>
              <a:gd name="connsiteY5" fmla="*/ 79422 h 1160876"/>
              <a:gd name="connsiteX6" fmla="*/ 79422 w 1160507"/>
              <a:gd name="connsiteY6" fmla="*/ 0 h 116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0507" h="1160876">
                <a:moveTo>
                  <a:pt x="79053" y="369"/>
                </a:moveTo>
                <a:lnTo>
                  <a:pt x="1080878" y="369"/>
                </a:lnTo>
                <a:cubicBezTo>
                  <a:pt x="1126684" y="369"/>
                  <a:pt x="1163624" y="39157"/>
                  <a:pt x="1160300" y="84963"/>
                </a:cubicBezTo>
                <a:cubicBezTo>
                  <a:pt x="1118926" y="660125"/>
                  <a:pt x="659387" y="1119664"/>
                  <a:pt x="84594" y="1160668"/>
                </a:cubicBezTo>
                <a:cubicBezTo>
                  <a:pt x="38787" y="1163993"/>
                  <a:pt x="0" y="1127052"/>
                  <a:pt x="0" y="1081246"/>
                </a:cubicBezTo>
                <a:lnTo>
                  <a:pt x="0" y="79422"/>
                </a:lnTo>
                <a:cubicBezTo>
                  <a:pt x="0" y="35463"/>
                  <a:pt x="35463" y="0"/>
                  <a:pt x="79422" y="0"/>
                </a:cubicBezTo>
                <a:close/>
              </a:path>
            </a:pathLst>
          </a:custGeom>
          <a:solidFill>
            <a:srgbClr val="3860A2"/>
          </a:solidFill>
          <a:ln w="369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2" name="자유형: 도형 251">
            <a:extLst>
              <a:ext uri="{FF2B5EF4-FFF2-40B4-BE49-F238E27FC236}">
                <a16:creationId xmlns:a16="http://schemas.microsoft.com/office/drawing/2014/main" id="{77E791AF-705C-38C5-1A89-CA87811D30B2}"/>
              </a:ext>
            </a:extLst>
          </p:cNvPr>
          <p:cNvSpPr/>
          <p:nvPr/>
        </p:nvSpPr>
        <p:spPr>
          <a:xfrm>
            <a:off x="4856809" y="3516179"/>
            <a:ext cx="1160877" cy="1160506"/>
          </a:xfrm>
          <a:custGeom>
            <a:avLst/>
            <a:gdLst>
              <a:gd name="connsiteX0" fmla="*/ 1160877 w 1160877"/>
              <a:gd name="connsiteY0" fmla="*/ 79052 h 1160506"/>
              <a:gd name="connsiteX1" fmla="*/ 1160877 w 1160877"/>
              <a:gd name="connsiteY1" fmla="*/ 1080877 h 1160506"/>
              <a:gd name="connsiteX2" fmla="*/ 1076284 w 1160877"/>
              <a:gd name="connsiteY2" fmla="*/ 1160299 h 1160506"/>
              <a:gd name="connsiteX3" fmla="*/ 208 w 1160877"/>
              <a:gd name="connsiteY3" fmla="*/ 84594 h 1160506"/>
              <a:gd name="connsiteX4" fmla="*/ 79630 w 1160877"/>
              <a:gd name="connsiteY4" fmla="*/ 0 h 1160506"/>
              <a:gd name="connsiteX5" fmla="*/ 1081455 w 1160877"/>
              <a:gd name="connsiteY5" fmla="*/ 0 h 1160506"/>
              <a:gd name="connsiteX6" fmla="*/ 1160877 w 1160877"/>
              <a:gd name="connsiteY6" fmla="*/ 79422 h 116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0877" h="1160506">
                <a:moveTo>
                  <a:pt x="1160877" y="79052"/>
                </a:moveTo>
                <a:lnTo>
                  <a:pt x="1160877" y="1080877"/>
                </a:lnTo>
                <a:cubicBezTo>
                  <a:pt x="1160877" y="1126683"/>
                  <a:pt x="1122090" y="1163623"/>
                  <a:pt x="1076284" y="1160299"/>
                </a:cubicBezTo>
                <a:cubicBezTo>
                  <a:pt x="501121" y="1118925"/>
                  <a:pt x="41581" y="659386"/>
                  <a:pt x="208" y="84594"/>
                </a:cubicBezTo>
                <a:cubicBezTo>
                  <a:pt x="-3116" y="38787"/>
                  <a:pt x="33824" y="0"/>
                  <a:pt x="79630" y="0"/>
                </a:cubicBezTo>
                <a:lnTo>
                  <a:pt x="1081455" y="0"/>
                </a:lnTo>
                <a:cubicBezTo>
                  <a:pt x="1125414" y="0"/>
                  <a:pt x="1160877" y="35463"/>
                  <a:pt x="1160877" y="79422"/>
                </a:cubicBezTo>
                <a:close/>
              </a:path>
            </a:pathLst>
          </a:custGeom>
          <a:solidFill>
            <a:srgbClr val="FBA905"/>
          </a:solidFill>
          <a:ln w="369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4" name="자유형: 도형 253">
            <a:extLst>
              <a:ext uri="{FF2B5EF4-FFF2-40B4-BE49-F238E27FC236}">
                <a16:creationId xmlns:a16="http://schemas.microsoft.com/office/drawing/2014/main" id="{D1C95E24-E17C-34F1-63A7-84B6F217A9AD}"/>
              </a:ext>
            </a:extLst>
          </p:cNvPr>
          <p:cNvSpPr/>
          <p:nvPr/>
        </p:nvSpPr>
        <p:spPr>
          <a:xfrm>
            <a:off x="5183940" y="2515093"/>
            <a:ext cx="1818947" cy="1818946"/>
          </a:xfrm>
          <a:custGeom>
            <a:avLst/>
            <a:gdLst>
              <a:gd name="connsiteX0" fmla="*/ 1818948 w 1818947"/>
              <a:gd name="connsiteY0" fmla="*/ 909473 h 1818946"/>
              <a:gd name="connsiteX1" fmla="*/ 909474 w 1818947"/>
              <a:gd name="connsiteY1" fmla="*/ 1818946 h 1818946"/>
              <a:gd name="connsiteX2" fmla="*/ 0 w 1818947"/>
              <a:gd name="connsiteY2" fmla="*/ 909473 h 1818946"/>
              <a:gd name="connsiteX3" fmla="*/ 909474 w 1818947"/>
              <a:gd name="connsiteY3" fmla="*/ 0 h 1818946"/>
              <a:gd name="connsiteX4" fmla="*/ 1818948 w 1818947"/>
              <a:gd name="connsiteY4" fmla="*/ 909473 h 181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8947" h="1818946">
                <a:moveTo>
                  <a:pt x="1818948" y="909473"/>
                </a:moveTo>
                <a:cubicBezTo>
                  <a:pt x="1818948" y="1411761"/>
                  <a:pt x="1411763" y="1818946"/>
                  <a:pt x="909474" y="1818946"/>
                </a:cubicBezTo>
                <a:cubicBezTo>
                  <a:pt x="407185" y="1818946"/>
                  <a:pt x="0" y="1411761"/>
                  <a:pt x="0" y="909473"/>
                </a:cubicBezTo>
                <a:cubicBezTo>
                  <a:pt x="0" y="407185"/>
                  <a:pt x="407186" y="0"/>
                  <a:pt x="909474" y="0"/>
                </a:cubicBezTo>
                <a:cubicBezTo>
                  <a:pt x="1411763" y="0"/>
                  <a:pt x="1818948" y="407185"/>
                  <a:pt x="1818948" y="909473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CECEC"/>
              </a:gs>
              <a:gs pos="100000">
                <a:srgbClr val="D9D9D9"/>
              </a:gs>
            </a:gsLst>
            <a:lin ang="13500497" scaled="1"/>
          </a:gradFill>
          <a:ln w="369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5" name="자유형: 도형 254">
            <a:extLst>
              <a:ext uri="{FF2B5EF4-FFF2-40B4-BE49-F238E27FC236}">
                <a16:creationId xmlns:a16="http://schemas.microsoft.com/office/drawing/2014/main" id="{0B3FA7DF-7B12-7FB1-5365-A2AC29B74E56}"/>
              </a:ext>
            </a:extLst>
          </p:cNvPr>
          <p:cNvSpPr/>
          <p:nvPr/>
        </p:nvSpPr>
        <p:spPr>
          <a:xfrm>
            <a:off x="5266686" y="2597840"/>
            <a:ext cx="1653454" cy="1653453"/>
          </a:xfrm>
          <a:custGeom>
            <a:avLst/>
            <a:gdLst>
              <a:gd name="connsiteX0" fmla="*/ 1653455 w 1653454"/>
              <a:gd name="connsiteY0" fmla="*/ 826727 h 1653453"/>
              <a:gd name="connsiteX1" fmla="*/ 826727 w 1653454"/>
              <a:gd name="connsiteY1" fmla="*/ 1653453 h 1653453"/>
              <a:gd name="connsiteX2" fmla="*/ 0 w 1653454"/>
              <a:gd name="connsiteY2" fmla="*/ 826727 h 1653453"/>
              <a:gd name="connsiteX3" fmla="*/ 826727 w 1653454"/>
              <a:gd name="connsiteY3" fmla="*/ 0 h 1653453"/>
              <a:gd name="connsiteX4" fmla="*/ 1653455 w 1653454"/>
              <a:gd name="connsiteY4" fmla="*/ 826727 h 165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454" h="1653453">
                <a:moveTo>
                  <a:pt x="1653455" y="826727"/>
                </a:moveTo>
                <a:cubicBezTo>
                  <a:pt x="1653455" y="1283315"/>
                  <a:pt x="1283316" y="1653453"/>
                  <a:pt x="826727" y="1653453"/>
                </a:cubicBezTo>
                <a:cubicBezTo>
                  <a:pt x="370138" y="1653453"/>
                  <a:pt x="0" y="1283315"/>
                  <a:pt x="0" y="826727"/>
                </a:cubicBezTo>
                <a:cubicBezTo>
                  <a:pt x="0" y="370138"/>
                  <a:pt x="370138" y="0"/>
                  <a:pt x="826727" y="0"/>
                </a:cubicBezTo>
                <a:cubicBezTo>
                  <a:pt x="1283316" y="0"/>
                  <a:pt x="1653455" y="370138"/>
                  <a:pt x="1653455" y="826727"/>
                </a:cubicBezTo>
                <a:close/>
              </a:path>
            </a:pathLst>
          </a:custGeom>
          <a:solidFill>
            <a:srgbClr val="FFFFFF"/>
          </a:solidFill>
          <a:ln w="369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499B7EA-0DDD-6C1B-B24B-CFA3A484BBD7}"/>
              </a:ext>
            </a:extLst>
          </p:cNvPr>
          <p:cNvSpPr txBox="1"/>
          <p:nvPr/>
        </p:nvSpPr>
        <p:spPr>
          <a:xfrm>
            <a:off x="6592570" y="1873022"/>
            <a:ext cx="12482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Stone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제거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2721862B-4544-A840-C10A-DA98BBD925C6}"/>
              </a:ext>
            </a:extLst>
          </p:cNvPr>
          <p:cNvSpPr txBox="1"/>
          <p:nvPr/>
        </p:nvSpPr>
        <p:spPr>
          <a:xfrm>
            <a:off x="4982781" y="3054348"/>
            <a:ext cx="22339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AI smart </a:t>
            </a:r>
            <a:b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불도저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306" name="화살표: 아래쪽 305">
            <a:extLst>
              <a:ext uri="{FF2B5EF4-FFF2-40B4-BE49-F238E27FC236}">
                <a16:creationId xmlns:a16="http://schemas.microsoft.com/office/drawing/2014/main" id="{9A4D7462-920F-75EF-F8DB-DB545700E56D}"/>
              </a:ext>
            </a:extLst>
          </p:cNvPr>
          <p:cNvSpPr/>
          <p:nvPr/>
        </p:nvSpPr>
        <p:spPr>
          <a:xfrm rot="10800000">
            <a:off x="7472248" y="3279309"/>
            <a:ext cx="268828" cy="310362"/>
          </a:xfrm>
          <a:prstGeom prst="downArrow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8" name="화살표: 아래쪽 307">
            <a:extLst>
              <a:ext uri="{FF2B5EF4-FFF2-40B4-BE49-F238E27FC236}">
                <a16:creationId xmlns:a16="http://schemas.microsoft.com/office/drawing/2014/main" id="{BD248FD5-2AE1-37BD-F14A-F1ABB39C21B4}"/>
              </a:ext>
            </a:extLst>
          </p:cNvPr>
          <p:cNvSpPr/>
          <p:nvPr/>
        </p:nvSpPr>
        <p:spPr>
          <a:xfrm>
            <a:off x="4375028" y="3283158"/>
            <a:ext cx="268828" cy="310362"/>
          </a:xfrm>
          <a:prstGeom prst="downArrow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2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372099" y="-624840"/>
            <a:ext cx="8877301" cy="8244840"/>
          </a:xfrm>
          <a:prstGeom prst="parallelogram">
            <a:avLst>
              <a:gd name="adj" fmla="val 27392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F40E5-2112-8232-4BC7-D6D34B5378BC}"/>
              </a:ext>
            </a:extLst>
          </p:cNvPr>
          <p:cNvSpPr/>
          <p:nvPr/>
        </p:nvSpPr>
        <p:spPr>
          <a:xfrm>
            <a:off x="395287" y="340995"/>
            <a:ext cx="11401425" cy="619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D0BF6-C506-791F-3D34-C69C1CAA30CC}"/>
              </a:ext>
            </a:extLst>
          </p:cNvPr>
          <p:cNvSpPr txBox="1"/>
          <p:nvPr/>
        </p:nvSpPr>
        <p:spPr>
          <a:xfrm>
            <a:off x="597159" y="559847"/>
            <a:ext cx="646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프로세스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_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통신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5DD910B-0F46-1C37-05AC-998C17517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166" y="4335387"/>
            <a:ext cx="773793" cy="3619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38CBC01-1115-62CC-910F-0A24620A20F2}"/>
              </a:ext>
            </a:extLst>
          </p:cNvPr>
          <p:cNvSpPr/>
          <p:nvPr/>
        </p:nvSpPr>
        <p:spPr>
          <a:xfrm>
            <a:off x="8393889" y="1447024"/>
            <a:ext cx="2023113" cy="1079577"/>
          </a:xfrm>
          <a:prstGeom prst="rect">
            <a:avLst/>
          </a:prstGeom>
          <a:solidFill>
            <a:srgbClr val="FFF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D46A3-1A3A-7F4D-0470-2FFBFC4FF047}"/>
              </a:ext>
            </a:extLst>
          </p:cNvPr>
          <p:cNvSpPr txBox="1"/>
          <p:nvPr/>
        </p:nvSpPr>
        <p:spPr>
          <a:xfrm>
            <a:off x="7863608" y="1017677"/>
            <a:ext cx="202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Sub PC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159C8A-BEF8-F476-99FD-9ECB319605DE}"/>
              </a:ext>
            </a:extLst>
          </p:cNvPr>
          <p:cNvSpPr/>
          <p:nvPr/>
        </p:nvSpPr>
        <p:spPr>
          <a:xfrm>
            <a:off x="8406589" y="2534779"/>
            <a:ext cx="2023113" cy="419436"/>
          </a:xfrm>
          <a:prstGeom prst="rect">
            <a:avLst/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Object Detection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3FB12BE-3C75-AA80-C610-63CFB50B1ED3}"/>
              </a:ext>
            </a:extLst>
          </p:cNvPr>
          <p:cNvGrpSpPr/>
          <p:nvPr/>
        </p:nvGrpSpPr>
        <p:grpSpPr>
          <a:xfrm>
            <a:off x="8154076" y="3665047"/>
            <a:ext cx="2266542" cy="1929739"/>
            <a:chOff x="8155848" y="3466139"/>
            <a:chExt cx="2266542" cy="19297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50FAFF0-1DB3-09DF-59AB-84DD33BA0EE3}"/>
                </a:ext>
              </a:extLst>
            </p:cNvPr>
            <p:cNvSpPr/>
            <p:nvPr/>
          </p:nvSpPr>
          <p:spPr>
            <a:xfrm>
              <a:off x="8399277" y="3888399"/>
              <a:ext cx="2023113" cy="1096668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B5256A-C970-927F-4859-34355E1636EA}"/>
                </a:ext>
              </a:extLst>
            </p:cNvPr>
            <p:cNvSpPr txBox="1"/>
            <p:nvPr/>
          </p:nvSpPr>
          <p:spPr>
            <a:xfrm>
              <a:off x="8155848" y="3466139"/>
              <a:ext cx="2023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03864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Remote PC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367B9F-CA8E-8B45-CC44-70262DB89A41}"/>
                </a:ext>
              </a:extLst>
            </p:cNvPr>
            <p:cNvSpPr/>
            <p:nvPr/>
          </p:nvSpPr>
          <p:spPr>
            <a:xfrm>
              <a:off x="8395661" y="4825858"/>
              <a:ext cx="2023113" cy="570020"/>
            </a:xfrm>
            <a:prstGeom prst="rect">
              <a:avLst/>
            </a:prstGeom>
            <a:solidFill>
              <a:srgbClr val="919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SLAM &amp; NAVIGATION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C2C6DF86-85C3-792C-6228-6103F9E3218D}"/>
              </a:ext>
            </a:extLst>
          </p:cNvPr>
          <p:cNvSpPr/>
          <p:nvPr/>
        </p:nvSpPr>
        <p:spPr>
          <a:xfrm>
            <a:off x="9294452" y="3019753"/>
            <a:ext cx="223361" cy="651762"/>
          </a:xfrm>
          <a:prstGeom prst="downArrow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E43C67C-95BF-859E-08C6-B73D240AAEBD}"/>
              </a:ext>
            </a:extLst>
          </p:cNvPr>
          <p:cNvSpPr/>
          <p:nvPr/>
        </p:nvSpPr>
        <p:spPr>
          <a:xfrm rot="14480900">
            <a:off x="7386625" y="1934168"/>
            <a:ext cx="217850" cy="1159368"/>
          </a:xfrm>
          <a:prstGeom prst="downArrow">
            <a:avLst>
              <a:gd name="adj1" fmla="val 49999"/>
              <a:gd name="adj2" fmla="val 50000"/>
            </a:avLst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B1A1BF48-D3D3-8B1E-07BF-CF4400F0D0F0}"/>
              </a:ext>
            </a:extLst>
          </p:cNvPr>
          <p:cNvSpPr/>
          <p:nvPr/>
        </p:nvSpPr>
        <p:spPr>
          <a:xfrm rot="16200000">
            <a:off x="7376002" y="3724918"/>
            <a:ext cx="228254" cy="1258854"/>
          </a:xfrm>
          <a:prstGeom prst="downArrow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1DD052F4-FA1D-06EA-66C8-F0BDA360CF5B}"/>
              </a:ext>
            </a:extLst>
          </p:cNvPr>
          <p:cNvSpPr/>
          <p:nvPr/>
        </p:nvSpPr>
        <p:spPr>
          <a:xfrm rot="5400000">
            <a:off x="7356958" y="3994944"/>
            <a:ext cx="228256" cy="1258856"/>
          </a:xfrm>
          <a:prstGeom prst="downArrow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84BBF05-EC9B-159C-DEF2-34BC53DAFD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502" b="36328"/>
          <a:stretch/>
        </p:blipFill>
        <p:spPr>
          <a:xfrm>
            <a:off x="9281837" y="1884001"/>
            <a:ext cx="1052788" cy="28605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A71F181-9AF3-0818-E27E-73CADA43F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7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6467" y="1708377"/>
            <a:ext cx="535550" cy="65981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F714C15-14A7-0E2E-5A72-DC5DBA99F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colorTemperature colorTemp="482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5738" y="4370641"/>
            <a:ext cx="491096" cy="499364"/>
          </a:xfrm>
          <a:prstGeom prst="rect">
            <a:avLst/>
          </a:prstGeom>
          <a:noFill/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1EA6544-FCEF-69BB-DEA8-A72759BF1B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53" b="89209" l="4224" r="98310">
                        <a14:foregroundMark x1="4329" y1="15108" x2="4329" y2="15108"/>
                        <a14:foregroundMark x1="13728" y1="10432" x2="15100" y2="11871"/>
                        <a14:foregroundMark x1="26188" y1="19065" x2="26188" y2="19065"/>
                        <a14:foregroundMark x1="22914" y1="52158" x2="22914" y2="52158"/>
                        <a14:foregroundMark x1="13200" y1="52158" x2="13200" y2="52158"/>
                        <a14:foregroundMark x1="5280" y1="48921" x2="5280" y2="48921"/>
                        <a14:foregroundMark x1="5702" y1="88129" x2="5702" y2="88129"/>
                        <a14:foregroundMark x1="14467" y1="84892" x2="14467" y2="84892"/>
                        <a14:foregroundMark x1="23654" y1="79496" x2="23654" y2="79496"/>
                        <a14:foregroundMark x1="61035" y1="10432" x2="58501" y2="60072"/>
                        <a14:foregroundMark x1="90285" y1="11151" x2="82471" y2="24820"/>
                        <a14:foregroundMark x1="97360" y1="67266" x2="98310" y2="76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6533" y="4490313"/>
            <a:ext cx="808431" cy="237321"/>
          </a:xfrm>
          <a:prstGeom prst="rect">
            <a:avLst/>
          </a:prstGeom>
          <a:noFill/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ED20C732-8C99-8E9E-3025-BAC58AF909E0}"/>
              </a:ext>
            </a:extLst>
          </p:cNvPr>
          <p:cNvGrpSpPr/>
          <p:nvPr/>
        </p:nvGrpSpPr>
        <p:grpSpPr>
          <a:xfrm>
            <a:off x="1565405" y="1942908"/>
            <a:ext cx="4959052" cy="3508618"/>
            <a:chOff x="2052320" y="2048902"/>
            <a:chExt cx="4959052" cy="350861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7B64C2D-E574-2769-0115-5FA6F0389E47}"/>
                </a:ext>
              </a:extLst>
            </p:cNvPr>
            <p:cNvSpPr/>
            <p:nvPr/>
          </p:nvSpPr>
          <p:spPr>
            <a:xfrm>
              <a:off x="2127849" y="3274223"/>
              <a:ext cx="1440696" cy="957081"/>
            </a:xfrm>
            <a:prstGeom prst="rect">
              <a:avLst/>
            </a:prstGeom>
            <a:solidFill>
              <a:srgbClr val="E1E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2950A4-8B29-6514-77D1-D16CB2A106FF}"/>
                </a:ext>
              </a:extLst>
            </p:cNvPr>
            <p:cNvSpPr txBox="1"/>
            <p:nvPr/>
          </p:nvSpPr>
          <p:spPr>
            <a:xfrm>
              <a:off x="2227164" y="3512237"/>
              <a:ext cx="1242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65197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Open CR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361F7E-B46D-FCC4-0355-A5DE05AAF6C2}"/>
                </a:ext>
              </a:extLst>
            </p:cNvPr>
            <p:cNvSpPr/>
            <p:nvPr/>
          </p:nvSpPr>
          <p:spPr>
            <a:xfrm>
              <a:off x="2350518" y="2371870"/>
              <a:ext cx="1066351" cy="419436"/>
            </a:xfrm>
            <a:prstGeom prst="rect">
              <a:avLst/>
            </a:prstGeom>
            <a:solidFill>
              <a:srgbClr val="2651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MOTOR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13AE06E-12E9-2237-43BE-E369E60A1ED1}"/>
                </a:ext>
              </a:extLst>
            </p:cNvPr>
            <p:cNvSpPr/>
            <p:nvPr/>
          </p:nvSpPr>
          <p:spPr>
            <a:xfrm>
              <a:off x="5352283" y="2144279"/>
              <a:ext cx="1066351" cy="419436"/>
            </a:xfrm>
            <a:prstGeom prst="rect">
              <a:avLst/>
            </a:prstGeom>
            <a:solidFill>
              <a:srgbClr val="2651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LIDAR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08CC24-2210-5C25-81A7-5196334F678F}"/>
                </a:ext>
              </a:extLst>
            </p:cNvPr>
            <p:cNvSpPr/>
            <p:nvPr/>
          </p:nvSpPr>
          <p:spPr>
            <a:xfrm>
              <a:off x="5352283" y="5027360"/>
              <a:ext cx="1066351" cy="419436"/>
            </a:xfrm>
            <a:prstGeom prst="rect">
              <a:avLst/>
            </a:prstGeom>
            <a:solidFill>
              <a:srgbClr val="2651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PI CAM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D29B8B-5094-4723-D6B4-CFB2F20E8AFF}"/>
                </a:ext>
              </a:extLst>
            </p:cNvPr>
            <p:cNvSpPr/>
            <p:nvPr/>
          </p:nvSpPr>
          <p:spPr>
            <a:xfrm>
              <a:off x="4781944" y="3079932"/>
              <a:ext cx="2105316" cy="1431211"/>
            </a:xfrm>
            <a:prstGeom prst="rect">
              <a:avLst/>
            </a:prstGeom>
            <a:solidFill>
              <a:srgbClr val="E1E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07A549-4198-09FB-DB95-7419264D11CC}"/>
                </a:ext>
              </a:extLst>
            </p:cNvPr>
            <p:cNvSpPr txBox="1"/>
            <p:nvPr/>
          </p:nvSpPr>
          <p:spPr>
            <a:xfrm>
              <a:off x="4848086" y="3173282"/>
              <a:ext cx="2023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65197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Raspberry Pi 4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5" name="화살표: 아래쪽 34">
              <a:extLst>
                <a:ext uri="{FF2B5EF4-FFF2-40B4-BE49-F238E27FC236}">
                  <a16:creationId xmlns:a16="http://schemas.microsoft.com/office/drawing/2014/main" id="{04DF3353-FADD-DADD-B3DB-B58A6D7612C2}"/>
                </a:ext>
              </a:extLst>
            </p:cNvPr>
            <p:cNvSpPr/>
            <p:nvPr/>
          </p:nvSpPr>
          <p:spPr>
            <a:xfrm rot="16200000">
              <a:off x="4049511" y="3208472"/>
              <a:ext cx="246233" cy="817047"/>
            </a:xfrm>
            <a:prstGeom prst="downArrow">
              <a:avLst/>
            </a:prstGeom>
            <a:noFill/>
            <a:ln w="19050">
              <a:solidFill>
                <a:srgbClr val="265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7" name="화살표: 아래쪽 36">
              <a:extLst>
                <a:ext uri="{FF2B5EF4-FFF2-40B4-BE49-F238E27FC236}">
                  <a16:creationId xmlns:a16="http://schemas.microsoft.com/office/drawing/2014/main" id="{985F1F63-6261-1D9A-6C02-CEAA9F8D7286}"/>
                </a:ext>
              </a:extLst>
            </p:cNvPr>
            <p:cNvSpPr/>
            <p:nvPr/>
          </p:nvSpPr>
          <p:spPr>
            <a:xfrm rot="5400000">
              <a:off x="4009305" y="3525795"/>
              <a:ext cx="246233" cy="817047"/>
            </a:xfrm>
            <a:prstGeom prst="downArrow">
              <a:avLst/>
            </a:prstGeom>
            <a:noFill/>
            <a:ln w="19050">
              <a:solidFill>
                <a:srgbClr val="265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F3512ED-0AFB-4384-4D79-3FA19948C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"/>
                      </a14:imgEffect>
                      <a14:imgEffect>
                        <a14:colorTemperature colorTemp="482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5418" y="3665579"/>
              <a:ext cx="499364" cy="499364"/>
            </a:xfrm>
            <a:prstGeom prst="rect">
              <a:avLst/>
            </a:prstGeom>
            <a:noFill/>
          </p:spPr>
        </p:pic>
        <p:sp>
          <p:nvSpPr>
            <p:cNvPr id="45" name="화살표: 아래쪽 44">
              <a:extLst>
                <a:ext uri="{FF2B5EF4-FFF2-40B4-BE49-F238E27FC236}">
                  <a16:creationId xmlns:a16="http://schemas.microsoft.com/office/drawing/2014/main" id="{971997BE-0E9F-28E1-7952-C5BE223BBA79}"/>
                </a:ext>
              </a:extLst>
            </p:cNvPr>
            <p:cNvSpPr/>
            <p:nvPr/>
          </p:nvSpPr>
          <p:spPr>
            <a:xfrm>
              <a:off x="2803073" y="2832876"/>
              <a:ext cx="132989" cy="400585"/>
            </a:xfrm>
            <a:prstGeom prst="downArrow">
              <a:avLst/>
            </a:prstGeom>
            <a:noFill/>
            <a:ln w="19050">
              <a:solidFill>
                <a:srgbClr val="265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6F75E85-8709-26AD-034F-93D359475DB6}"/>
                </a:ext>
              </a:extLst>
            </p:cNvPr>
            <p:cNvSpPr/>
            <p:nvPr/>
          </p:nvSpPr>
          <p:spPr>
            <a:xfrm>
              <a:off x="2052320" y="2048902"/>
              <a:ext cx="4959052" cy="3508618"/>
            </a:xfrm>
            <a:prstGeom prst="roundRect">
              <a:avLst/>
            </a:prstGeom>
            <a:noFill/>
            <a:ln w="19050">
              <a:solidFill>
                <a:srgbClr val="6C96DA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19B6CAA-1FEF-08AD-892D-2867C8A68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353" b="89209" l="2957" r="96621">
                          <a14:foregroundMark x1="3696" y1="17626" x2="3062" y2="17626"/>
                          <a14:foregroundMark x1="13833" y1="15108" x2="13833" y2="15108"/>
                          <a14:foregroundMark x1="24498" y1="13669" x2="24498" y2="13669"/>
                          <a14:foregroundMark x1="25871" y1="47482" x2="25871" y2="47482"/>
                          <a14:foregroundMark x1="12883" y1="48921" x2="12883" y2="48921"/>
                          <a14:foregroundMark x1="4646" y1="50719" x2="4646" y2="50719"/>
                          <a14:foregroundMark x1="4435" y1="82734" x2="4435" y2="82734"/>
                          <a14:foregroundMark x1="12672" y1="80935" x2="13411" y2="80935"/>
                          <a14:foregroundMark x1="25449" y1="89928" x2="25449" y2="89928"/>
                          <a14:foregroundMark x1="59556" y1="24101" x2="60507" y2="65827"/>
                          <a14:foregroundMark x1="89307" y1="40120" x2="89968" y2="42446"/>
                          <a14:foregroundMark x1="83633" y1="20144" x2="86153" y2="29015"/>
                          <a14:foregroundMark x1="92608" y1="13669" x2="94509" y2="22662"/>
                          <a14:foregroundMark x1="96093" y1="61151" x2="96621" y2="69065"/>
                          <a14:backgroundMark x1="88596" y1="33094" x2="86906" y2="359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53534" y="3769243"/>
              <a:ext cx="808431" cy="237321"/>
            </a:xfrm>
            <a:prstGeom prst="rect">
              <a:avLst/>
            </a:prstGeom>
            <a:solidFill>
              <a:srgbClr val="E1E9F7"/>
            </a:solidFill>
          </p:spPr>
        </p:pic>
        <p:sp>
          <p:nvSpPr>
            <p:cNvPr id="55" name="화살표: 아래쪽 54">
              <a:extLst>
                <a:ext uri="{FF2B5EF4-FFF2-40B4-BE49-F238E27FC236}">
                  <a16:creationId xmlns:a16="http://schemas.microsoft.com/office/drawing/2014/main" id="{48793818-E012-078E-6742-9ED5F73962DC}"/>
                </a:ext>
              </a:extLst>
            </p:cNvPr>
            <p:cNvSpPr/>
            <p:nvPr/>
          </p:nvSpPr>
          <p:spPr>
            <a:xfrm>
              <a:off x="5848924" y="2627478"/>
              <a:ext cx="132989" cy="400585"/>
            </a:xfrm>
            <a:prstGeom prst="downArrow">
              <a:avLst/>
            </a:prstGeom>
            <a:noFill/>
            <a:ln w="19050">
              <a:solidFill>
                <a:srgbClr val="265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6" name="화살표: 아래쪽 55">
              <a:extLst>
                <a:ext uri="{FF2B5EF4-FFF2-40B4-BE49-F238E27FC236}">
                  <a16:creationId xmlns:a16="http://schemas.microsoft.com/office/drawing/2014/main" id="{0D0112CD-987F-98CB-D399-AF55C30D939E}"/>
                </a:ext>
              </a:extLst>
            </p:cNvPr>
            <p:cNvSpPr/>
            <p:nvPr/>
          </p:nvSpPr>
          <p:spPr>
            <a:xfrm rot="10800000">
              <a:off x="5849928" y="4580362"/>
              <a:ext cx="132989" cy="400585"/>
            </a:xfrm>
            <a:prstGeom prst="downArrow">
              <a:avLst/>
            </a:prstGeom>
            <a:noFill/>
            <a:ln w="19050">
              <a:solidFill>
                <a:srgbClr val="2651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367C353-57C9-C021-B67C-65AE40CBEB5B}"/>
                </a:ext>
              </a:extLst>
            </p:cNvPr>
            <p:cNvSpPr txBox="1"/>
            <p:nvPr/>
          </p:nvSpPr>
          <p:spPr>
            <a:xfrm>
              <a:off x="3669530" y="3999800"/>
              <a:ext cx="1006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5197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동작 명령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3CC5C77-D567-508D-4618-BCB4AC389AF3}"/>
              </a:ext>
            </a:extLst>
          </p:cNvPr>
          <p:cNvSpPr txBox="1"/>
          <p:nvPr/>
        </p:nvSpPr>
        <p:spPr>
          <a:xfrm>
            <a:off x="6698803" y="4697337"/>
            <a:ext cx="155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동작 명령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E25B9D4-EEA3-FEA4-485E-0FD7B4AC958C}"/>
              </a:ext>
            </a:extLst>
          </p:cNvPr>
          <p:cNvSpPr txBox="1"/>
          <p:nvPr/>
        </p:nvSpPr>
        <p:spPr>
          <a:xfrm>
            <a:off x="6695946" y="3965914"/>
            <a:ext cx="155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위치 정보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24D93A-4E51-CB7B-68D8-A511B200144C}"/>
              </a:ext>
            </a:extLst>
          </p:cNvPr>
          <p:cNvSpPr txBox="1"/>
          <p:nvPr/>
        </p:nvSpPr>
        <p:spPr>
          <a:xfrm rot="19874375">
            <a:off x="6677178" y="1977376"/>
            <a:ext cx="1263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소켓통신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2938A6-A941-C554-E8FA-0964D7D29D8D}"/>
              </a:ext>
            </a:extLst>
          </p:cNvPr>
          <p:cNvSpPr txBox="1"/>
          <p:nvPr/>
        </p:nvSpPr>
        <p:spPr>
          <a:xfrm>
            <a:off x="1608934" y="1491152"/>
            <a:ext cx="137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PODO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5197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65" name="Picture 2" descr="Bulldozer - Free transport icons">
            <a:extLst>
              <a:ext uri="{FF2B5EF4-FFF2-40B4-BE49-F238E27FC236}">
                <a16:creationId xmlns:a16="http://schemas.microsoft.com/office/drawing/2014/main" id="{B73574AD-512D-7812-8FCB-F99DC1215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b="13531"/>
          <a:stretch/>
        </p:blipFill>
        <p:spPr bwMode="auto">
          <a:xfrm>
            <a:off x="2558060" y="1428516"/>
            <a:ext cx="614445" cy="4484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5197"/>
            </a:gs>
            <a:gs pos="100000">
              <a:srgbClr val="265197"/>
            </a:gs>
          </a:gsLst>
          <a:lin ang="22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장난감이(가) 표시된 사진&#10;&#10;자동 생성된 설명">
            <a:extLst>
              <a:ext uri="{FF2B5EF4-FFF2-40B4-BE49-F238E27FC236}">
                <a16:creationId xmlns:a16="http://schemas.microsoft.com/office/drawing/2014/main" id="{31B9DCBF-917B-35CC-45CE-DAFB9B446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79" y="600512"/>
            <a:ext cx="11818621" cy="6647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0361DF-3052-58A8-BD32-18FC74F57C67}"/>
              </a:ext>
            </a:extLst>
          </p:cNvPr>
          <p:cNvSpPr txBox="1"/>
          <p:nvPr/>
        </p:nvSpPr>
        <p:spPr>
          <a:xfrm>
            <a:off x="851443" y="1518300"/>
            <a:ext cx="2148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CC55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2AF85-B2D0-A27E-6549-0011E8745F03}"/>
              </a:ext>
            </a:extLst>
          </p:cNvPr>
          <p:cNvSpPr txBox="1"/>
          <p:nvPr/>
        </p:nvSpPr>
        <p:spPr>
          <a:xfrm>
            <a:off x="1096249" y="2141768"/>
            <a:ext cx="405880" cy="2614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400" dirty="0">
                <a:solidFill>
                  <a:schemeClr val="bg1">
                    <a:alpha val="37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dirty="0">
                <a:solidFill>
                  <a:schemeClr val="bg1">
                    <a:alpha val="37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dirty="0">
                <a:solidFill>
                  <a:schemeClr val="bg1">
                    <a:alpha val="37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dirty="0">
                <a:solidFill>
                  <a:schemeClr val="bg1">
                    <a:alpha val="37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dirty="0">
                <a:solidFill>
                  <a:schemeClr val="bg1">
                    <a:alpha val="37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05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400" dirty="0">
                <a:solidFill>
                  <a:schemeClr val="bg1">
                    <a:alpha val="37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06</a:t>
            </a:r>
            <a:endParaRPr lang="ko-KR" altLang="en-US" sz="1400" dirty="0">
              <a:solidFill>
                <a:schemeClr val="bg1">
                  <a:alpha val="37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35B1E-06B7-3739-E99E-46F4A5D1C655}"/>
              </a:ext>
            </a:extLst>
          </p:cNvPr>
          <p:cNvSpPr txBox="1"/>
          <p:nvPr/>
        </p:nvSpPr>
        <p:spPr>
          <a:xfrm>
            <a:off x="1459524" y="2141768"/>
            <a:ext cx="1555234" cy="2614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추진 배경</a:t>
            </a:r>
            <a:endParaRPr lang="en-US" altLang="ko-KR" sz="1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개발환경</a:t>
            </a:r>
            <a:endParaRPr lang="en-US" altLang="ko-KR" sz="1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적용 기술 및 기능</a:t>
            </a:r>
            <a:endParaRPr lang="en-US" altLang="ko-KR" sz="1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프로세스</a:t>
            </a:r>
            <a:endParaRPr lang="en-US" altLang="ko-KR" sz="1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시연영상</a:t>
            </a:r>
            <a:endParaRPr lang="en-US" altLang="ko-KR" sz="1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95403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5197"/>
            </a:gs>
            <a:gs pos="100000">
              <a:srgbClr val="265197"/>
            </a:gs>
          </a:gsLst>
          <a:lin ang="22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장난감이(가) 표시된 사진&#10;&#10;자동 생성된 설명">
            <a:extLst>
              <a:ext uri="{FF2B5EF4-FFF2-40B4-BE49-F238E27FC236}">
                <a16:creationId xmlns:a16="http://schemas.microsoft.com/office/drawing/2014/main" id="{31B9DCBF-917B-35CC-45CE-DAFB9B446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79" y="600512"/>
            <a:ext cx="11818621" cy="6647973"/>
          </a:xfrm>
          <a:prstGeom prst="rect">
            <a:avLst/>
          </a:prstGeom>
        </p:spPr>
      </p:pic>
      <p:pic>
        <p:nvPicPr>
          <p:cNvPr id="6" name="Picture 2" descr="Bulldozer - Free transport icons">
            <a:extLst>
              <a:ext uri="{FF2B5EF4-FFF2-40B4-BE49-F238E27FC236}">
                <a16:creationId xmlns:a16="http://schemas.microsoft.com/office/drawing/2014/main" id="{C9DDC233-BACA-43A5-8E7A-451D3A1CE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b="13531"/>
          <a:stretch/>
        </p:blipFill>
        <p:spPr bwMode="auto">
          <a:xfrm>
            <a:off x="1154124" y="5347204"/>
            <a:ext cx="1635376" cy="11936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9503220-7DF1-4761-849F-5C1AA203BA02}"/>
              </a:ext>
            </a:extLst>
          </p:cNvPr>
          <p:cNvSpPr/>
          <p:nvPr/>
        </p:nvSpPr>
        <p:spPr>
          <a:xfrm>
            <a:off x="-30865" y="0"/>
            <a:ext cx="1552925" cy="6858000"/>
          </a:xfrm>
          <a:custGeom>
            <a:avLst/>
            <a:gdLst>
              <a:gd name="connsiteX0" fmla="*/ 0 w 1552925"/>
              <a:gd name="connsiteY0" fmla="*/ 0 h 6858000"/>
              <a:gd name="connsiteX1" fmla="*/ 1552925 w 1552925"/>
              <a:gd name="connsiteY1" fmla="*/ 0 h 6858000"/>
              <a:gd name="connsiteX2" fmla="*/ 168669 w 1552925"/>
              <a:gd name="connsiteY2" fmla="*/ 6858000 h 6858000"/>
              <a:gd name="connsiteX3" fmla="*/ 0 w 1552925"/>
              <a:gd name="connsiteY3" fmla="*/ 6858000 h 6858000"/>
              <a:gd name="connsiteX4" fmla="*/ 0 w 15529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925" h="6858000">
                <a:moveTo>
                  <a:pt x="0" y="0"/>
                </a:moveTo>
                <a:lnTo>
                  <a:pt x="1552925" y="0"/>
                </a:lnTo>
                <a:lnTo>
                  <a:pt x="16866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2265FAC-4637-42E5-A4A3-F72712B3AD5A}"/>
              </a:ext>
            </a:extLst>
          </p:cNvPr>
          <p:cNvSpPr/>
          <p:nvPr/>
        </p:nvSpPr>
        <p:spPr>
          <a:xfrm>
            <a:off x="4549058" y="0"/>
            <a:ext cx="7673811" cy="6858000"/>
          </a:xfrm>
          <a:custGeom>
            <a:avLst/>
            <a:gdLst>
              <a:gd name="connsiteX0" fmla="*/ 1384255 w 7673811"/>
              <a:gd name="connsiteY0" fmla="*/ 0 h 6858000"/>
              <a:gd name="connsiteX1" fmla="*/ 7673811 w 7673811"/>
              <a:gd name="connsiteY1" fmla="*/ 0 h 6858000"/>
              <a:gd name="connsiteX2" fmla="*/ 7673811 w 7673811"/>
              <a:gd name="connsiteY2" fmla="*/ 6858000 h 6858000"/>
              <a:gd name="connsiteX3" fmla="*/ 0 w 7673811"/>
              <a:gd name="connsiteY3" fmla="*/ 6858000 h 6858000"/>
              <a:gd name="connsiteX4" fmla="*/ 1384255 w 767381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3811" h="6858000">
                <a:moveTo>
                  <a:pt x="1384255" y="0"/>
                </a:moveTo>
                <a:lnTo>
                  <a:pt x="7673811" y="0"/>
                </a:lnTo>
                <a:lnTo>
                  <a:pt x="7673811" y="6858000"/>
                </a:lnTo>
                <a:lnTo>
                  <a:pt x="0" y="6858000"/>
                </a:lnTo>
                <a:lnTo>
                  <a:pt x="1384255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D5C9C-96D0-4E30-A9B9-FA8DDAC7CA7F}"/>
              </a:ext>
            </a:extLst>
          </p:cNvPr>
          <p:cNvSpPr txBox="1"/>
          <p:nvPr/>
        </p:nvSpPr>
        <p:spPr>
          <a:xfrm>
            <a:off x="1393078" y="2001049"/>
            <a:ext cx="5736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.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760536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 flipH="1">
            <a:off x="-2057404" y="-640583"/>
            <a:ext cx="7871463" cy="8244840"/>
          </a:xfrm>
          <a:prstGeom prst="parallelogram">
            <a:avLst>
              <a:gd name="adj" fmla="val 7776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30469-385A-DA7E-E9B0-1DCBF3D2E700}"/>
              </a:ext>
            </a:extLst>
          </p:cNvPr>
          <p:cNvSpPr txBox="1"/>
          <p:nvPr/>
        </p:nvSpPr>
        <p:spPr>
          <a:xfrm>
            <a:off x="597159" y="559847"/>
            <a:ext cx="525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5.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시연 영상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grpSp>
        <p:nvGrpSpPr>
          <p:cNvPr id="48" name="그래픽 212">
            <a:extLst>
              <a:ext uri="{FF2B5EF4-FFF2-40B4-BE49-F238E27FC236}">
                <a16:creationId xmlns:a16="http://schemas.microsoft.com/office/drawing/2014/main" id="{80E01457-D8D5-33B3-EB4B-C61ED4B91234}"/>
              </a:ext>
            </a:extLst>
          </p:cNvPr>
          <p:cNvGrpSpPr/>
          <p:nvPr/>
        </p:nvGrpSpPr>
        <p:grpSpPr>
          <a:xfrm>
            <a:off x="6267002" y="-1187920"/>
            <a:ext cx="281116" cy="335419"/>
            <a:chOff x="7597998" y="2534302"/>
            <a:chExt cx="281116" cy="335419"/>
          </a:xfrm>
          <a:solidFill>
            <a:srgbClr val="3860A2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A03837AF-CF67-5B52-D7EA-C037DD6CA557}"/>
                </a:ext>
              </a:extLst>
            </p:cNvPr>
            <p:cNvSpPr/>
            <p:nvPr/>
          </p:nvSpPr>
          <p:spPr>
            <a:xfrm>
              <a:off x="7597998" y="2534302"/>
              <a:ext cx="281116" cy="335419"/>
            </a:xfrm>
            <a:custGeom>
              <a:avLst/>
              <a:gdLst>
                <a:gd name="connsiteX0" fmla="*/ 0 w 281116"/>
                <a:gd name="connsiteY0" fmla="*/ 263755 h 335419"/>
                <a:gd name="connsiteX1" fmla="*/ 54302 w 281116"/>
                <a:gd name="connsiteY1" fmla="*/ 263755 h 335419"/>
                <a:gd name="connsiteX2" fmla="*/ 54302 w 281116"/>
                <a:gd name="connsiteY2" fmla="*/ 335419 h 335419"/>
                <a:gd name="connsiteX3" fmla="*/ 183963 w 281116"/>
                <a:gd name="connsiteY3" fmla="*/ 263755 h 335419"/>
                <a:gd name="connsiteX4" fmla="*/ 281117 w 281116"/>
                <a:gd name="connsiteY4" fmla="*/ 263755 h 335419"/>
                <a:gd name="connsiteX5" fmla="*/ 281117 w 281116"/>
                <a:gd name="connsiteY5" fmla="*/ 0 h 335419"/>
                <a:gd name="connsiteX6" fmla="*/ 0 w 281116"/>
                <a:gd name="connsiteY6" fmla="*/ 0 h 335419"/>
                <a:gd name="connsiteX7" fmla="*/ 0 w 281116"/>
                <a:gd name="connsiteY7" fmla="*/ 263755 h 335419"/>
                <a:gd name="connsiteX8" fmla="*/ 36201 w 281116"/>
                <a:gd name="connsiteY8" fmla="*/ 36202 h 335419"/>
                <a:gd name="connsiteX9" fmla="*/ 244915 w 281116"/>
                <a:gd name="connsiteY9" fmla="*/ 36202 h 335419"/>
                <a:gd name="connsiteX10" fmla="*/ 244915 w 281116"/>
                <a:gd name="connsiteY10" fmla="*/ 227184 h 335419"/>
                <a:gd name="connsiteX11" fmla="*/ 174728 w 281116"/>
                <a:gd name="connsiteY11" fmla="*/ 227184 h 335419"/>
                <a:gd name="connsiteX12" fmla="*/ 90504 w 281116"/>
                <a:gd name="connsiteY12" fmla="*/ 273729 h 335419"/>
                <a:gd name="connsiteX13" fmla="*/ 90504 w 281116"/>
                <a:gd name="connsiteY13" fmla="*/ 227184 h 335419"/>
                <a:gd name="connsiteX14" fmla="*/ 36201 w 281116"/>
                <a:gd name="connsiteY14" fmla="*/ 227184 h 335419"/>
                <a:gd name="connsiteX15" fmla="*/ 36201 w 281116"/>
                <a:gd name="connsiteY15" fmla="*/ 36202 h 33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16" h="335419">
                  <a:moveTo>
                    <a:pt x="0" y="263755"/>
                  </a:moveTo>
                  <a:lnTo>
                    <a:pt x="54302" y="263755"/>
                  </a:lnTo>
                  <a:lnTo>
                    <a:pt x="54302" y="335419"/>
                  </a:lnTo>
                  <a:lnTo>
                    <a:pt x="183963" y="263755"/>
                  </a:lnTo>
                  <a:lnTo>
                    <a:pt x="281117" y="263755"/>
                  </a:lnTo>
                  <a:lnTo>
                    <a:pt x="281117" y="0"/>
                  </a:lnTo>
                  <a:lnTo>
                    <a:pt x="0" y="0"/>
                  </a:lnTo>
                  <a:lnTo>
                    <a:pt x="0" y="263755"/>
                  </a:lnTo>
                  <a:close/>
                  <a:moveTo>
                    <a:pt x="36201" y="36202"/>
                  </a:moveTo>
                  <a:lnTo>
                    <a:pt x="244915" y="36202"/>
                  </a:lnTo>
                  <a:lnTo>
                    <a:pt x="244915" y="227184"/>
                  </a:lnTo>
                  <a:lnTo>
                    <a:pt x="174728" y="227184"/>
                  </a:lnTo>
                  <a:lnTo>
                    <a:pt x="90504" y="273729"/>
                  </a:lnTo>
                  <a:lnTo>
                    <a:pt x="90504" y="227184"/>
                  </a:lnTo>
                  <a:lnTo>
                    <a:pt x="36201" y="227184"/>
                  </a:lnTo>
                  <a:lnTo>
                    <a:pt x="36201" y="36202"/>
                  </a:lnTo>
                  <a:close/>
                </a:path>
              </a:pathLst>
            </a:custGeom>
            <a:grpFill/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F7A6D5E-9309-7499-3ABD-E719FDFAD52C}"/>
                </a:ext>
              </a:extLst>
            </p:cNvPr>
            <p:cNvSpPr/>
            <p:nvPr/>
          </p:nvSpPr>
          <p:spPr>
            <a:xfrm>
              <a:off x="7664122" y="2649557"/>
              <a:ext cx="36201" cy="36201"/>
            </a:xfrm>
            <a:custGeom>
              <a:avLst/>
              <a:gdLst>
                <a:gd name="connsiteX0" fmla="*/ 0 w 36201"/>
                <a:gd name="connsiteY0" fmla="*/ 0 h 36201"/>
                <a:gd name="connsiteX1" fmla="*/ 36202 w 36201"/>
                <a:gd name="connsiteY1" fmla="*/ 0 h 36201"/>
                <a:gd name="connsiteX2" fmla="*/ 36202 w 36201"/>
                <a:gd name="connsiteY2" fmla="*/ 36202 h 36201"/>
                <a:gd name="connsiteX3" fmla="*/ 0 w 36201"/>
                <a:gd name="connsiteY3" fmla="*/ 36202 h 3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1" h="36201">
                  <a:moveTo>
                    <a:pt x="0" y="0"/>
                  </a:moveTo>
                  <a:lnTo>
                    <a:pt x="36202" y="0"/>
                  </a:lnTo>
                  <a:lnTo>
                    <a:pt x="36202" y="36202"/>
                  </a:lnTo>
                  <a:lnTo>
                    <a:pt x="0" y="36202"/>
                  </a:lnTo>
                  <a:close/>
                </a:path>
              </a:pathLst>
            </a:custGeom>
            <a:grpFill/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959A33C-CB66-8198-05DA-4267062DEDEC}"/>
                </a:ext>
              </a:extLst>
            </p:cNvPr>
            <p:cNvSpPr/>
            <p:nvPr/>
          </p:nvSpPr>
          <p:spPr>
            <a:xfrm>
              <a:off x="7720641" y="2649557"/>
              <a:ext cx="36201" cy="36201"/>
            </a:xfrm>
            <a:custGeom>
              <a:avLst/>
              <a:gdLst>
                <a:gd name="connsiteX0" fmla="*/ 0 w 36201"/>
                <a:gd name="connsiteY0" fmla="*/ 0 h 36201"/>
                <a:gd name="connsiteX1" fmla="*/ 36202 w 36201"/>
                <a:gd name="connsiteY1" fmla="*/ 0 h 36201"/>
                <a:gd name="connsiteX2" fmla="*/ 36202 w 36201"/>
                <a:gd name="connsiteY2" fmla="*/ 36202 h 36201"/>
                <a:gd name="connsiteX3" fmla="*/ 0 w 36201"/>
                <a:gd name="connsiteY3" fmla="*/ 36202 h 3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1" h="36201">
                  <a:moveTo>
                    <a:pt x="0" y="0"/>
                  </a:moveTo>
                  <a:lnTo>
                    <a:pt x="36202" y="0"/>
                  </a:lnTo>
                  <a:lnTo>
                    <a:pt x="36202" y="36202"/>
                  </a:lnTo>
                  <a:lnTo>
                    <a:pt x="0" y="36202"/>
                  </a:lnTo>
                  <a:close/>
                </a:path>
              </a:pathLst>
            </a:custGeom>
            <a:grpFill/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853CA14-336F-EF7A-0CAA-07137BDE64BA}"/>
                </a:ext>
              </a:extLst>
            </p:cNvPr>
            <p:cNvSpPr/>
            <p:nvPr/>
          </p:nvSpPr>
          <p:spPr>
            <a:xfrm>
              <a:off x="7777529" y="2649557"/>
              <a:ext cx="36201" cy="36201"/>
            </a:xfrm>
            <a:custGeom>
              <a:avLst/>
              <a:gdLst>
                <a:gd name="connsiteX0" fmla="*/ 0 w 36201"/>
                <a:gd name="connsiteY0" fmla="*/ 0 h 36201"/>
                <a:gd name="connsiteX1" fmla="*/ 36202 w 36201"/>
                <a:gd name="connsiteY1" fmla="*/ 0 h 36201"/>
                <a:gd name="connsiteX2" fmla="*/ 36202 w 36201"/>
                <a:gd name="connsiteY2" fmla="*/ 36202 h 36201"/>
                <a:gd name="connsiteX3" fmla="*/ 0 w 36201"/>
                <a:gd name="connsiteY3" fmla="*/ 36202 h 3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1" h="36201">
                  <a:moveTo>
                    <a:pt x="0" y="0"/>
                  </a:moveTo>
                  <a:lnTo>
                    <a:pt x="36202" y="0"/>
                  </a:lnTo>
                  <a:lnTo>
                    <a:pt x="36202" y="36202"/>
                  </a:lnTo>
                  <a:lnTo>
                    <a:pt x="0" y="36202"/>
                  </a:lnTo>
                  <a:close/>
                </a:path>
              </a:pathLst>
            </a:custGeom>
            <a:grpFill/>
            <a:ln w="369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3F98FC-2032-4352-B635-DD716DBAAE5C}"/>
              </a:ext>
            </a:extLst>
          </p:cNvPr>
          <p:cNvSpPr txBox="1"/>
          <p:nvPr/>
        </p:nvSpPr>
        <p:spPr>
          <a:xfrm>
            <a:off x="2605351" y="703997"/>
            <a:ext cx="1234807" cy="31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2.5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배속된 영상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pic>
        <p:nvPicPr>
          <p:cNvPr id="3" name="최종시연">
            <a:hlinkClick r:id="" action="ppaction://media"/>
            <a:extLst>
              <a:ext uri="{FF2B5EF4-FFF2-40B4-BE49-F238E27FC236}">
                <a16:creationId xmlns:a16="http://schemas.microsoft.com/office/drawing/2014/main" id="{DBBA9904-7276-8F88-B11B-E0FB725431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5459" y="1302327"/>
            <a:ext cx="9101081" cy="51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5197"/>
            </a:gs>
            <a:gs pos="100000">
              <a:srgbClr val="265197"/>
            </a:gs>
          </a:gsLst>
          <a:lin ang="22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장난감이(가) 표시된 사진&#10;&#10;자동 생성된 설명">
            <a:extLst>
              <a:ext uri="{FF2B5EF4-FFF2-40B4-BE49-F238E27FC236}">
                <a16:creationId xmlns:a16="http://schemas.microsoft.com/office/drawing/2014/main" id="{31B9DCBF-917B-35CC-45CE-DAFB9B446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79" y="600512"/>
            <a:ext cx="11818621" cy="6647973"/>
          </a:xfrm>
          <a:prstGeom prst="rect">
            <a:avLst/>
          </a:prstGeom>
        </p:spPr>
      </p:pic>
      <p:pic>
        <p:nvPicPr>
          <p:cNvPr id="6" name="Picture 2" descr="Bulldozer - Free transport icons">
            <a:extLst>
              <a:ext uri="{FF2B5EF4-FFF2-40B4-BE49-F238E27FC236}">
                <a16:creationId xmlns:a16="http://schemas.microsoft.com/office/drawing/2014/main" id="{C9DDC233-BACA-43A5-8E7A-451D3A1CE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b="13531"/>
          <a:stretch/>
        </p:blipFill>
        <p:spPr bwMode="auto">
          <a:xfrm>
            <a:off x="1154124" y="5347204"/>
            <a:ext cx="1635376" cy="11936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9503220-7DF1-4761-849F-5C1AA203BA02}"/>
              </a:ext>
            </a:extLst>
          </p:cNvPr>
          <p:cNvSpPr/>
          <p:nvPr/>
        </p:nvSpPr>
        <p:spPr>
          <a:xfrm>
            <a:off x="-30865" y="0"/>
            <a:ext cx="1552925" cy="6858000"/>
          </a:xfrm>
          <a:custGeom>
            <a:avLst/>
            <a:gdLst>
              <a:gd name="connsiteX0" fmla="*/ 0 w 1552925"/>
              <a:gd name="connsiteY0" fmla="*/ 0 h 6858000"/>
              <a:gd name="connsiteX1" fmla="*/ 1552925 w 1552925"/>
              <a:gd name="connsiteY1" fmla="*/ 0 h 6858000"/>
              <a:gd name="connsiteX2" fmla="*/ 168669 w 1552925"/>
              <a:gd name="connsiteY2" fmla="*/ 6858000 h 6858000"/>
              <a:gd name="connsiteX3" fmla="*/ 0 w 1552925"/>
              <a:gd name="connsiteY3" fmla="*/ 6858000 h 6858000"/>
              <a:gd name="connsiteX4" fmla="*/ 0 w 15529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925" h="6858000">
                <a:moveTo>
                  <a:pt x="0" y="0"/>
                </a:moveTo>
                <a:lnTo>
                  <a:pt x="1552925" y="0"/>
                </a:lnTo>
                <a:lnTo>
                  <a:pt x="16866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2265FAC-4637-42E5-A4A3-F72712B3AD5A}"/>
              </a:ext>
            </a:extLst>
          </p:cNvPr>
          <p:cNvSpPr/>
          <p:nvPr/>
        </p:nvSpPr>
        <p:spPr>
          <a:xfrm>
            <a:off x="4549058" y="0"/>
            <a:ext cx="7673811" cy="6858000"/>
          </a:xfrm>
          <a:custGeom>
            <a:avLst/>
            <a:gdLst>
              <a:gd name="connsiteX0" fmla="*/ 1384255 w 7673811"/>
              <a:gd name="connsiteY0" fmla="*/ 0 h 6858000"/>
              <a:gd name="connsiteX1" fmla="*/ 7673811 w 7673811"/>
              <a:gd name="connsiteY1" fmla="*/ 0 h 6858000"/>
              <a:gd name="connsiteX2" fmla="*/ 7673811 w 7673811"/>
              <a:gd name="connsiteY2" fmla="*/ 6858000 h 6858000"/>
              <a:gd name="connsiteX3" fmla="*/ 0 w 7673811"/>
              <a:gd name="connsiteY3" fmla="*/ 6858000 h 6858000"/>
              <a:gd name="connsiteX4" fmla="*/ 1384255 w 767381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3811" h="6858000">
                <a:moveTo>
                  <a:pt x="1384255" y="0"/>
                </a:moveTo>
                <a:lnTo>
                  <a:pt x="7673811" y="0"/>
                </a:lnTo>
                <a:lnTo>
                  <a:pt x="7673811" y="6858000"/>
                </a:lnTo>
                <a:lnTo>
                  <a:pt x="0" y="6858000"/>
                </a:lnTo>
                <a:lnTo>
                  <a:pt x="1384255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D5C9C-96D0-4E30-A9B9-FA8DDAC7CA7F}"/>
              </a:ext>
            </a:extLst>
          </p:cNvPr>
          <p:cNvSpPr txBox="1"/>
          <p:nvPr/>
        </p:nvSpPr>
        <p:spPr>
          <a:xfrm>
            <a:off x="1393078" y="2001049"/>
            <a:ext cx="5736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6. </a:t>
            </a:r>
            <a:r>
              <a:rPr lang="ko-KR" altLang="en-US" sz="4800" dirty="0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결론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368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 flipH="1">
            <a:off x="-2057404" y="-640583"/>
            <a:ext cx="7871463" cy="8244840"/>
          </a:xfrm>
          <a:prstGeom prst="parallelogram">
            <a:avLst>
              <a:gd name="adj" fmla="val 7776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30469-385A-DA7E-E9B0-1DCBF3D2E700}"/>
              </a:ext>
            </a:extLst>
          </p:cNvPr>
          <p:cNvSpPr txBox="1"/>
          <p:nvPr/>
        </p:nvSpPr>
        <p:spPr>
          <a:xfrm>
            <a:off x="597159" y="559847"/>
            <a:ext cx="525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6.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결론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_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한계점 및 개선 기회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AD2720-CC14-3CCE-BDAC-B658FB9583F1}"/>
              </a:ext>
            </a:extLst>
          </p:cNvPr>
          <p:cNvSpPr txBox="1"/>
          <p:nvPr/>
        </p:nvSpPr>
        <p:spPr>
          <a:xfrm>
            <a:off x="501136" y="171403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한계점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920F0D5-5605-E421-0D63-8F59F49A8027}"/>
              </a:ext>
            </a:extLst>
          </p:cNvPr>
          <p:cNvCxnSpPr>
            <a:cxnSpLocks/>
          </p:cNvCxnSpPr>
          <p:nvPr/>
        </p:nvCxnSpPr>
        <p:spPr>
          <a:xfrm>
            <a:off x="439838" y="1480429"/>
            <a:ext cx="5009388" cy="0"/>
          </a:xfrm>
          <a:prstGeom prst="line">
            <a:avLst/>
          </a:prstGeom>
          <a:ln>
            <a:solidFill>
              <a:srgbClr val="386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0C30E36A-E24D-224E-5137-61B6B329ACCD}"/>
              </a:ext>
            </a:extLst>
          </p:cNvPr>
          <p:cNvSpPr txBox="1"/>
          <p:nvPr/>
        </p:nvSpPr>
        <p:spPr>
          <a:xfrm>
            <a:off x="5848351" y="1713852"/>
            <a:ext cx="5437917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개선 기회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DFAAE6E-E49C-438E-AAA2-DC8541380BD5}"/>
              </a:ext>
            </a:extLst>
          </p:cNvPr>
          <p:cNvCxnSpPr>
            <a:cxnSpLocks/>
          </p:cNvCxnSpPr>
          <p:nvPr/>
        </p:nvCxnSpPr>
        <p:spPr>
          <a:xfrm>
            <a:off x="5323288" y="1713852"/>
            <a:ext cx="5836090" cy="0"/>
          </a:xfrm>
          <a:prstGeom prst="line">
            <a:avLst/>
          </a:prstGeom>
          <a:ln>
            <a:solidFill>
              <a:srgbClr val="FCC5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5">
            <a:extLst>
              <a:ext uri="{FF2B5EF4-FFF2-40B4-BE49-F238E27FC236}">
                <a16:creationId xmlns:a16="http://schemas.microsoft.com/office/drawing/2014/main" id="{57B950CE-DDFE-4461-B50B-3781B974F496}"/>
              </a:ext>
            </a:extLst>
          </p:cNvPr>
          <p:cNvSpPr/>
          <p:nvPr/>
        </p:nvSpPr>
        <p:spPr>
          <a:xfrm>
            <a:off x="6302965" y="2516028"/>
            <a:ext cx="4874979" cy="2614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SERVER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를 사용하거나 웹 스트리밍을 사용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>
              <a:lnSpc>
                <a:spcPct val="200000"/>
              </a:lnSpc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보다 더 출력이 높은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TurtleBot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용 모터 사용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>
              <a:lnSpc>
                <a:spcPct val="200000"/>
              </a:lnSpc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PI CAM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Web CAM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으로 변경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>
              <a:lnSpc>
                <a:spcPct val="200000"/>
              </a:lnSpc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시야각이 넓은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CAM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을 사용하거나 높은 곳에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CAM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설치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Hardware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외관에 보호막을 설치하여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Turtlebot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에 이물질이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들어감을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방지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8455C23-064A-4D18-A5D1-12A9774A2AD1}"/>
              </a:ext>
            </a:extLst>
          </p:cNvPr>
          <p:cNvGrpSpPr/>
          <p:nvPr/>
        </p:nvGrpSpPr>
        <p:grpSpPr>
          <a:xfrm>
            <a:off x="6069647" y="2714376"/>
            <a:ext cx="242125" cy="1505705"/>
            <a:chOff x="579824" y="2443893"/>
            <a:chExt cx="242125" cy="1505705"/>
          </a:xfrm>
          <a:solidFill>
            <a:srgbClr val="FCC557"/>
          </a:solidFill>
        </p:grpSpPr>
        <p:pic>
          <p:nvPicPr>
            <p:cNvPr id="59" name="그래픽 58" descr="확인 표시 단색으로 채워진">
              <a:extLst>
                <a:ext uri="{FF2B5EF4-FFF2-40B4-BE49-F238E27FC236}">
                  <a16:creationId xmlns:a16="http://schemas.microsoft.com/office/drawing/2014/main" id="{28736FB7-5790-43FA-B7F3-D6CCC7B44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824" y="2443893"/>
              <a:ext cx="234262" cy="234262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D2EABA4-E35F-4FFB-9836-7EE7A07C5C74}"/>
                </a:ext>
              </a:extLst>
            </p:cNvPr>
            <p:cNvGrpSpPr/>
            <p:nvPr/>
          </p:nvGrpSpPr>
          <p:grpSpPr>
            <a:xfrm>
              <a:off x="586531" y="2880298"/>
              <a:ext cx="235418" cy="1069300"/>
              <a:chOff x="586531" y="2880298"/>
              <a:chExt cx="235418" cy="1069300"/>
            </a:xfrm>
            <a:grpFill/>
          </p:grpSpPr>
          <p:pic>
            <p:nvPicPr>
              <p:cNvPr id="61" name="그래픽 60" descr="확인 표시 단색으로 채워진">
                <a:extLst>
                  <a:ext uri="{FF2B5EF4-FFF2-40B4-BE49-F238E27FC236}">
                    <a16:creationId xmlns:a16="http://schemas.microsoft.com/office/drawing/2014/main" id="{430601F2-96F5-47BF-B2AF-F04BCE7A5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7687" y="2880298"/>
                <a:ext cx="234262" cy="234262"/>
              </a:xfrm>
              <a:prstGeom prst="rect">
                <a:avLst/>
              </a:prstGeom>
            </p:spPr>
          </p:pic>
          <p:pic>
            <p:nvPicPr>
              <p:cNvPr id="62" name="그래픽 61" descr="확인 표시 단색으로 채워진">
                <a:extLst>
                  <a:ext uri="{FF2B5EF4-FFF2-40B4-BE49-F238E27FC236}">
                    <a16:creationId xmlns:a16="http://schemas.microsoft.com/office/drawing/2014/main" id="{330AA209-D88D-4B89-9C14-CBB09CBA2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6531" y="3715336"/>
                <a:ext cx="234262" cy="234262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0724D0-DD7A-D287-4A4C-2116E57135A2}"/>
              </a:ext>
            </a:extLst>
          </p:cNvPr>
          <p:cNvGrpSpPr/>
          <p:nvPr/>
        </p:nvGrpSpPr>
        <p:grpSpPr>
          <a:xfrm>
            <a:off x="597159" y="1975646"/>
            <a:ext cx="4152212" cy="3045642"/>
            <a:chOff x="556235" y="2297022"/>
            <a:chExt cx="4152212" cy="3045642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3A5872C-BD28-1883-5DD6-F6E7988AC010}"/>
                </a:ext>
              </a:extLst>
            </p:cNvPr>
            <p:cNvSpPr/>
            <p:nvPr/>
          </p:nvSpPr>
          <p:spPr>
            <a:xfrm>
              <a:off x="864808" y="2297022"/>
              <a:ext cx="3843639" cy="30456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소켓통신을 통한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Object detection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시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Delay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를 해결하지 못함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돌의 무게가 너무 무거울 때에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PODO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의 속도가 느려지는 문제에 직면함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PI CAM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의 화질 개선 필요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PI CAM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의 사각지대 존재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0943B95-0757-46B9-BA5F-16FE5655120D}"/>
                </a:ext>
              </a:extLst>
            </p:cNvPr>
            <p:cNvGrpSpPr/>
            <p:nvPr/>
          </p:nvGrpSpPr>
          <p:grpSpPr>
            <a:xfrm>
              <a:off x="556235" y="2891088"/>
              <a:ext cx="249988" cy="1906578"/>
              <a:chOff x="579824" y="2443893"/>
              <a:chExt cx="249988" cy="1906578"/>
            </a:xfrm>
          </p:grpSpPr>
          <p:pic>
            <p:nvPicPr>
              <p:cNvPr id="27" name="그래픽 26" descr="확인 표시 단색으로 채워진">
                <a:extLst>
                  <a:ext uri="{FF2B5EF4-FFF2-40B4-BE49-F238E27FC236}">
                    <a16:creationId xmlns:a16="http://schemas.microsoft.com/office/drawing/2014/main" id="{42246B83-5BDA-43E1-8B91-5C29BCD2D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9824" y="2443893"/>
                <a:ext cx="234262" cy="234262"/>
              </a:xfrm>
              <a:prstGeom prst="rect">
                <a:avLst/>
              </a:prstGeom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CBA4D80-2E30-49CD-B12F-D946B3F4A87E}"/>
                  </a:ext>
                </a:extLst>
              </p:cNvPr>
              <p:cNvGrpSpPr/>
              <p:nvPr/>
            </p:nvGrpSpPr>
            <p:grpSpPr>
              <a:xfrm>
                <a:off x="586779" y="3291448"/>
                <a:ext cx="243033" cy="1059023"/>
                <a:chOff x="586779" y="3291448"/>
                <a:chExt cx="243033" cy="1059023"/>
              </a:xfrm>
            </p:grpSpPr>
            <p:pic>
              <p:nvPicPr>
                <p:cNvPr id="55" name="그래픽 54" descr="확인 표시 단색으로 채워진">
                  <a:extLst>
                    <a:ext uri="{FF2B5EF4-FFF2-40B4-BE49-F238E27FC236}">
                      <a16:creationId xmlns:a16="http://schemas.microsoft.com/office/drawing/2014/main" id="{0CE00FA3-4C17-4A09-AD3B-4B38C4CD0B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79" y="3291448"/>
                  <a:ext cx="234262" cy="234262"/>
                </a:xfrm>
                <a:prstGeom prst="rect">
                  <a:avLst/>
                </a:prstGeom>
              </p:spPr>
            </p:pic>
            <p:pic>
              <p:nvPicPr>
                <p:cNvPr id="57" name="그래픽 56" descr="확인 표시 단색으로 채워진">
                  <a:extLst>
                    <a:ext uri="{FF2B5EF4-FFF2-40B4-BE49-F238E27FC236}">
                      <a16:creationId xmlns:a16="http://schemas.microsoft.com/office/drawing/2014/main" id="{12D8B323-BE01-4413-8BF5-9D41AE03A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5550" y="4116209"/>
                  <a:ext cx="234262" cy="2342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" name="그래픽 1" descr="확인 표시 단색으로 채워진">
              <a:extLst>
                <a:ext uri="{FF2B5EF4-FFF2-40B4-BE49-F238E27FC236}">
                  <a16:creationId xmlns:a16="http://schemas.microsoft.com/office/drawing/2014/main" id="{8905D202-07CA-88B8-FC95-53BED5CA2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7939" y="5005253"/>
              <a:ext cx="234262" cy="234262"/>
            </a:xfrm>
            <a:prstGeom prst="rect">
              <a:avLst/>
            </a:prstGeom>
          </p:spPr>
        </p:pic>
      </p:grpSp>
      <p:pic>
        <p:nvPicPr>
          <p:cNvPr id="3" name="그래픽 2" descr="확인 표시 단색으로 채워진">
            <a:extLst>
              <a:ext uri="{FF2B5EF4-FFF2-40B4-BE49-F238E27FC236}">
                <a16:creationId xmlns:a16="http://schemas.microsoft.com/office/drawing/2014/main" id="{AD912832-AB5C-3BD8-70B1-F9F84DB3B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4535" y="4403967"/>
            <a:ext cx="234262" cy="234262"/>
          </a:xfrm>
          <a:prstGeom prst="rect">
            <a:avLst/>
          </a:prstGeom>
        </p:spPr>
      </p:pic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B93FBCD6-8FBD-24C4-BEC3-A0BAE49D1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6354" y="3567671"/>
            <a:ext cx="234262" cy="2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7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49923194-311D-E249-F9A1-7155F65AB4E7}"/>
              </a:ext>
            </a:extLst>
          </p:cNvPr>
          <p:cNvSpPr/>
          <p:nvPr/>
        </p:nvSpPr>
        <p:spPr>
          <a:xfrm>
            <a:off x="5372099" y="-624840"/>
            <a:ext cx="8877301" cy="8244840"/>
          </a:xfrm>
          <a:prstGeom prst="parallelogram">
            <a:avLst>
              <a:gd name="adj" fmla="val 27392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9D053-9A64-7E74-8E3E-5954474E0F3B}"/>
              </a:ext>
            </a:extLst>
          </p:cNvPr>
          <p:cNvSpPr txBox="1"/>
          <p:nvPr/>
        </p:nvSpPr>
        <p:spPr>
          <a:xfrm>
            <a:off x="5975211" y="5511621"/>
            <a:ext cx="113845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800" b="1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A2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265197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C2381-3B21-AD00-162A-28103B1EBB26}"/>
              </a:ext>
            </a:extLst>
          </p:cNvPr>
          <p:cNvSpPr txBox="1"/>
          <p:nvPr/>
        </p:nvSpPr>
        <p:spPr>
          <a:xfrm>
            <a:off x="4799704" y="2731835"/>
            <a:ext cx="3334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>
                <a:solidFill>
                  <a:prstClr val="whit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80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5197"/>
            </a:gs>
            <a:gs pos="100000">
              <a:srgbClr val="265197"/>
            </a:gs>
          </a:gsLst>
          <a:lin ang="22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장난감이(가) 표시된 사진&#10;&#10;자동 생성된 설명">
            <a:extLst>
              <a:ext uri="{FF2B5EF4-FFF2-40B4-BE49-F238E27FC236}">
                <a16:creationId xmlns:a16="http://schemas.microsoft.com/office/drawing/2014/main" id="{31B9DCBF-917B-35CC-45CE-DAFB9B446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79" y="600512"/>
            <a:ext cx="11818621" cy="6647973"/>
          </a:xfrm>
          <a:prstGeom prst="rect">
            <a:avLst/>
          </a:prstGeom>
        </p:spPr>
      </p:pic>
      <p:pic>
        <p:nvPicPr>
          <p:cNvPr id="6" name="Picture 2" descr="Bulldozer - Free transport icons">
            <a:extLst>
              <a:ext uri="{FF2B5EF4-FFF2-40B4-BE49-F238E27FC236}">
                <a16:creationId xmlns:a16="http://schemas.microsoft.com/office/drawing/2014/main" id="{C9DDC233-BACA-43A5-8E7A-451D3A1CE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b="13531"/>
          <a:stretch/>
        </p:blipFill>
        <p:spPr bwMode="auto">
          <a:xfrm>
            <a:off x="1154124" y="5347204"/>
            <a:ext cx="1635376" cy="11936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9503220-7DF1-4761-849F-5C1AA203BA02}"/>
              </a:ext>
            </a:extLst>
          </p:cNvPr>
          <p:cNvSpPr/>
          <p:nvPr/>
        </p:nvSpPr>
        <p:spPr>
          <a:xfrm>
            <a:off x="-30865" y="0"/>
            <a:ext cx="1552925" cy="6858000"/>
          </a:xfrm>
          <a:custGeom>
            <a:avLst/>
            <a:gdLst>
              <a:gd name="connsiteX0" fmla="*/ 0 w 1552925"/>
              <a:gd name="connsiteY0" fmla="*/ 0 h 6858000"/>
              <a:gd name="connsiteX1" fmla="*/ 1552925 w 1552925"/>
              <a:gd name="connsiteY1" fmla="*/ 0 h 6858000"/>
              <a:gd name="connsiteX2" fmla="*/ 168669 w 1552925"/>
              <a:gd name="connsiteY2" fmla="*/ 6858000 h 6858000"/>
              <a:gd name="connsiteX3" fmla="*/ 0 w 1552925"/>
              <a:gd name="connsiteY3" fmla="*/ 6858000 h 6858000"/>
              <a:gd name="connsiteX4" fmla="*/ 0 w 15529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925" h="6858000">
                <a:moveTo>
                  <a:pt x="0" y="0"/>
                </a:moveTo>
                <a:lnTo>
                  <a:pt x="1552925" y="0"/>
                </a:lnTo>
                <a:lnTo>
                  <a:pt x="16866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2265FAC-4637-42E5-A4A3-F72712B3AD5A}"/>
              </a:ext>
            </a:extLst>
          </p:cNvPr>
          <p:cNvSpPr/>
          <p:nvPr/>
        </p:nvSpPr>
        <p:spPr>
          <a:xfrm>
            <a:off x="4549058" y="0"/>
            <a:ext cx="7673811" cy="6858000"/>
          </a:xfrm>
          <a:custGeom>
            <a:avLst/>
            <a:gdLst>
              <a:gd name="connsiteX0" fmla="*/ 1384255 w 7673811"/>
              <a:gd name="connsiteY0" fmla="*/ 0 h 6858000"/>
              <a:gd name="connsiteX1" fmla="*/ 7673811 w 7673811"/>
              <a:gd name="connsiteY1" fmla="*/ 0 h 6858000"/>
              <a:gd name="connsiteX2" fmla="*/ 7673811 w 7673811"/>
              <a:gd name="connsiteY2" fmla="*/ 6858000 h 6858000"/>
              <a:gd name="connsiteX3" fmla="*/ 0 w 7673811"/>
              <a:gd name="connsiteY3" fmla="*/ 6858000 h 6858000"/>
              <a:gd name="connsiteX4" fmla="*/ 1384255 w 767381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3811" h="6858000">
                <a:moveTo>
                  <a:pt x="1384255" y="0"/>
                </a:moveTo>
                <a:lnTo>
                  <a:pt x="7673811" y="0"/>
                </a:lnTo>
                <a:lnTo>
                  <a:pt x="7673811" y="6858000"/>
                </a:lnTo>
                <a:lnTo>
                  <a:pt x="0" y="6858000"/>
                </a:lnTo>
                <a:lnTo>
                  <a:pt x="1384255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D5C9C-96D0-4E30-A9B9-FA8DDAC7CA7F}"/>
              </a:ext>
            </a:extLst>
          </p:cNvPr>
          <p:cNvSpPr txBox="1"/>
          <p:nvPr/>
        </p:nvSpPr>
        <p:spPr>
          <a:xfrm>
            <a:off x="1393078" y="2001049"/>
            <a:ext cx="4963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 </a:t>
            </a:r>
            <a:r>
              <a:rPr lang="ko-KR" altLang="en-US" sz="48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추진배경</a:t>
            </a:r>
          </a:p>
        </p:txBody>
      </p:sp>
    </p:spTree>
    <p:extLst>
      <p:ext uri="{BB962C8B-B14F-4D97-AF65-F5344CB8AC3E}">
        <p14:creationId xmlns:p14="http://schemas.microsoft.com/office/powerpoint/2010/main" val="351269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배경 시연영상">
            <a:hlinkClick r:id="" action="ppaction://media"/>
            <a:extLst>
              <a:ext uri="{FF2B5EF4-FFF2-40B4-BE49-F238E27FC236}">
                <a16:creationId xmlns:a16="http://schemas.microsoft.com/office/drawing/2014/main" id="{55CFCBEE-824D-BFF3-2FA1-9AC29BFA9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438086" y="-624840"/>
            <a:ext cx="8877301" cy="8244840"/>
          </a:xfrm>
          <a:prstGeom prst="parallelogram">
            <a:avLst>
              <a:gd name="adj" fmla="val 27392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F40E5-2112-8232-4BC7-D6D34B5378BC}"/>
              </a:ext>
            </a:extLst>
          </p:cNvPr>
          <p:cNvSpPr/>
          <p:nvPr/>
        </p:nvSpPr>
        <p:spPr>
          <a:xfrm>
            <a:off x="395288" y="333375"/>
            <a:ext cx="11401425" cy="619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30469-385A-DA7E-E9B0-1DCBF3D2E700}"/>
              </a:ext>
            </a:extLst>
          </p:cNvPr>
          <p:cNvSpPr txBox="1"/>
          <p:nvPr/>
        </p:nvSpPr>
        <p:spPr>
          <a:xfrm>
            <a:off x="597159" y="559847"/>
            <a:ext cx="646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1.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추진배경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sp>
        <p:nvSpPr>
          <p:cNvPr id="988" name="TextBox 987">
            <a:extLst>
              <a:ext uri="{FF2B5EF4-FFF2-40B4-BE49-F238E27FC236}">
                <a16:creationId xmlns:a16="http://schemas.microsoft.com/office/drawing/2014/main" id="{EF47C7D6-8075-6292-DCE9-3901616E3DE3}"/>
              </a:ext>
            </a:extLst>
          </p:cNvPr>
          <p:cNvSpPr txBox="1"/>
          <p:nvPr/>
        </p:nvSpPr>
        <p:spPr>
          <a:xfrm>
            <a:off x="10313840" y="2761083"/>
            <a:ext cx="6094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단위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: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억원</a:t>
            </a:r>
          </a:p>
        </p:txBody>
      </p:sp>
      <p:grpSp>
        <p:nvGrpSpPr>
          <p:cNvPr id="829" name="그룹 828">
            <a:extLst>
              <a:ext uri="{FF2B5EF4-FFF2-40B4-BE49-F238E27FC236}">
                <a16:creationId xmlns:a16="http://schemas.microsoft.com/office/drawing/2014/main" id="{A45DCA76-3FCB-5A7D-3815-E1F59510DED1}"/>
              </a:ext>
            </a:extLst>
          </p:cNvPr>
          <p:cNvGrpSpPr/>
          <p:nvPr/>
        </p:nvGrpSpPr>
        <p:grpSpPr>
          <a:xfrm>
            <a:off x="7772255" y="1646285"/>
            <a:ext cx="3858535" cy="4016270"/>
            <a:chOff x="591750" y="1871678"/>
            <a:chExt cx="3838086" cy="3766527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DB9FFE6-2B23-E242-546D-5C4D895DA5E3}"/>
                </a:ext>
              </a:extLst>
            </p:cNvPr>
            <p:cNvSpPr/>
            <p:nvPr/>
          </p:nvSpPr>
          <p:spPr>
            <a:xfrm>
              <a:off x="745659" y="1871678"/>
              <a:ext cx="3442539" cy="3721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DA90ECB-2CED-195F-DA40-C80E18770E64}"/>
                </a:ext>
              </a:extLst>
            </p:cNvPr>
            <p:cNvSpPr/>
            <p:nvPr/>
          </p:nvSpPr>
          <p:spPr>
            <a:xfrm rot="2797113">
              <a:off x="748741" y="1717621"/>
              <a:ext cx="143334" cy="457315"/>
            </a:xfrm>
            <a:prstGeom prst="rect">
              <a:avLst/>
            </a:prstGeom>
            <a:solidFill>
              <a:srgbClr val="FBA90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9FE703AC-DB25-2EC0-BA3E-94835B4A6F4A}"/>
                </a:ext>
              </a:extLst>
            </p:cNvPr>
            <p:cNvSpPr txBox="1"/>
            <p:nvPr/>
          </p:nvSpPr>
          <p:spPr>
            <a:xfrm>
              <a:off x="801882" y="1941788"/>
              <a:ext cx="3627954" cy="430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265197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생산가능인구 감소 ▶ 노동력 감소</a:t>
              </a: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902E2A3E-00E3-8286-28EA-97A547791D3F}"/>
                </a:ext>
              </a:extLst>
            </p:cNvPr>
            <p:cNvSpPr/>
            <p:nvPr/>
          </p:nvSpPr>
          <p:spPr>
            <a:xfrm rot="2797113">
              <a:off x="4077624" y="5337880"/>
              <a:ext cx="143334" cy="457315"/>
            </a:xfrm>
            <a:prstGeom prst="rect">
              <a:avLst/>
            </a:prstGeom>
            <a:solidFill>
              <a:srgbClr val="FBA90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AECB871-994C-AAE3-8CC1-0D3A2C0EEE36}"/>
              </a:ext>
            </a:extLst>
          </p:cNvPr>
          <p:cNvGrpSpPr/>
          <p:nvPr/>
        </p:nvGrpSpPr>
        <p:grpSpPr>
          <a:xfrm>
            <a:off x="525123" y="1648659"/>
            <a:ext cx="7368253" cy="4027840"/>
            <a:chOff x="4104176" y="1555048"/>
            <a:chExt cx="7329203" cy="377737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E2DCCD5-146E-A0CD-AE5E-6B2FB5543AC2}"/>
                </a:ext>
              </a:extLst>
            </p:cNvPr>
            <p:cNvGrpSpPr/>
            <p:nvPr/>
          </p:nvGrpSpPr>
          <p:grpSpPr>
            <a:xfrm>
              <a:off x="4104176" y="1555048"/>
              <a:ext cx="7100547" cy="3721933"/>
              <a:chOff x="4100853" y="1871147"/>
              <a:chExt cx="7100547" cy="3721933"/>
            </a:xfrm>
          </p:grpSpPr>
          <p:grpSp>
            <p:nvGrpSpPr>
              <p:cNvPr id="830" name="그룹 829">
                <a:extLst>
                  <a:ext uri="{FF2B5EF4-FFF2-40B4-BE49-F238E27FC236}">
                    <a16:creationId xmlns:a16="http://schemas.microsoft.com/office/drawing/2014/main" id="{41665CF7-893C-2094-84F7-86528109B475}"/>
                  </a:ext>
                </a:extLst>
              </p:cNvPr>
              <p:cNvGrpSpPr/>
              <p:nvPr/>
            </p:nvGrpSpPr>
            <p:grpSpPr>
              <a:xfrm>
                <a:off x="4100853" y="1871147"/>
                <a:ext cx="7100547" cy="3721933"/>
                <a:chOff x="591750" y="1871147"/>
                <a:chExt cx="7100547" cy="3721933"/>
              </a:xfrm>
            </p:grpSpPr>
            <p:sp>
              <p:nvSpPr>
                <p:cNvPr id="831" name="직사각형 830">
                  <a:extLst>
                    <a:ext uri="{FF2B5EF4-FFF2-40B4-BE49-F238E27FC236}">
                      <a16:creationId xmlns:a16="http://schemas.microsoft.com/office/drawing/2014/main" id="{670B198D-5E7A-F0B4-5509-465016764241}"/>
                    </a:ext>
                  </a:extLst>
                </p:cNvPr>
                <p:cNvSpPr/>
                <p:nvPr/>
              </p:nvSpPr>
              <p:spPr>
                <a:xfrm>
                  <a:off x="746198" y="1871147"/>
                  <a:ext cx="6946099" cy="3721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3" panose="02020600000000000000" pitchFamily="18" charset="-127"/>
                    <a:ea typeface="a타이틀고딕3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832" name="직사각형 831">
                  <a:extLst>
                    <a:ext uri="{FF2B5EF4-FFF2-40B4-BE49-F238E27FC236}">
                      <a16:creationId xmlns:a16="http://schemas.microsoft.com/office/drawing/2014/main" id="{F2B6E6EF-16ED-F25F-FD37-9C32D852100B}"/>
                    </a:ext>
                  </a:extLst>
                </p:cNvPr>
                <p:cNvSpPr/>
                <p:nvPr/>
              </p:nvSpPr>
              <p:spPr>
                <a:xfrm rot="2797113">
                  <a:off x="748741" y="1717621"/>
                  <a:ext cx="143334" cy="457315"/>
                </a:xfrm>
                <a:prstGeom prst="rect">
                  <a:avLst/>
                </a:prstGeom>
                <a:solidFill>
                  <a:srgbClr val="FBA905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3" panose="02020600000000000000" pitchFamily="18" charset="-127"/>
                    <a:ea typeface="a타이틀고딕3" panose="02020600000000000000" pitchFamily="18" charset="-127"/>
                    <a:cs typeface="+mn-cs"/>
                  </a:endParaRPr>
                </a:p>
              </p:txBody>
            </p:sp>
            <p:sp>
              <p:nvSpPr>
                <p:cNvPr id="833" name="TextBox 832">
                  <a:extLst>
                    <a:ext uri="{FF2B5EF4-FFF2-40B4-BE49-F238E27FC236}">
                      <a16:creationId xmlns:a16="http://schemas.microsoft.com/office/drawing/2014/main" id="{7B1AC975-467A-E954-B353-912BA165CE4A}"/>
                    </a:ext>
                  </a:extLst>
                </p:cNvPr>
                <p:cNvSpPr txBox="1"/>
                <p:nvPr/>
              </p:nvSpPr>
              <p:spPr>
                <a:xfrm>
                  <a:off x="839381" y="1959189"/>
                  <a:ext cx="4795516" cy="4307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srgbClr val="265197"/>
                      </a:solidFill>
                      <a:effectLst/>
                      <a:uLnTx/>
                      <a:uFillTx/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  <a:cs typeface="+mn-cs"/>
                    </a:rPr>
                    <a:t>안전사고 증가와 그에 따른 경제적 손실 증가</a:t>
                  </a:r>
                </a:p>
              </p:txBody>
            </p:sp>
          </p:grpSp>
          <p:grpSp>
            <p:nvGrpSpPr>
              <p:cNvPr id="837" name="그룹 836">
                <a:extLst>
                  <a:ext uri="{FF2B5EF4-FFF2-40B4-BE49-F238E27FC236}">
                    <a16:creationId xmlns:a16="http://schemas.microsoft.com/office/drawing/2014/main" id="{9330A8ED-C4CA-1BD5-130C-C2CFACE1C434}"/>
                  </a:ext>
                </a:extLst>
              </p:cNvPr>
              <p:cNvGrpSpPr/>
              <p:nvPr/>
            </p:nvGrpSpPr>
            <p:grpSpPr>
              <a:xfrm>
                <a:off x="4477855" y="2565343"/>
                <a:ext cx="3299542" cy="2901858"/>
                <a:chOff x="5391680" y="1752735"/>
                <a:chExt cx="2225134" cy="2397501"/>
              </a:xfrm>
            </p:grpSpPr>
            <p:grpSp>
              <p:nvGrpSpPr>
                <p:cNvPr id="838" name="그룹 837">
                  <a:extLst>
                    <a:ext uri="{FF2B5EF4-FFF2-40B4-BE49-F238E27FC236}">
                      <a16:creationId xmlns:a16="http://schemas.microsoft.com/office/drawing/2014/main" id="{469B71CA-DF98-F745-E24D-BBB96E56D77F}"/>
                    </a:ext>
                  </a:extLst>
                </p:cNvPr>
                <p:cNvGrpSpPr/>
                <p:nvPr/>
              </p:nvGrpSpPr>
              <p:grpSpPr>
                <a:xfrm>
                  <a:off x="5391680" y="1752735"/>
                  <a:ext cx="2080841" cy="260896"/>
                  <a:chOff x="3483147" y="1757143"/>
                  <a:chExt cx="2080841" cy="260896"/>
                </a:xfrm>
              </p:grpSpPr>
              <p:grpSp>
                <p:nvGrpSpPr>
                  <p:cNvPr id="889" name="그룹 888">
                    <a:extLst>
                      <a:ext uri="{FF2B5EF4-FFF2-40B4-BE49-F238E27FC236}">
                        <a16:creationId xmlns:a16="http://schemas.microsoft.com/office/drawing/2014/main" id="{08EAD951-CEC7-C302-B8F8-DF8397072337}"/>
                      </a:ext>
                    </a:extLst>
                  </p:cNvPr>
                  <p:cNvGrpSpPr/>
                  <p:nvPr/>
                </p:nvGrpSpPr>
                <p:grpSpPr>
                  <a:xfrm>
                    <a:off x="3483147" y="1757143"/>
                    <a:ext cx="2071327" cy="253948"/>
                    <a:chOff x="641444" y="1759743"/>
                    <a:chExt cx="2071327" cy="253948"/>
                  </a:xfrm>
                </p:grpSpPr>
                <p:sp>
                  <p:nvSpPr>
                    <p:cNvPr id="891" name="직사각형 890">
                      <a:extLst>
                        <a:ext uri="{FF2B5EF4-FFF2-40B4-BE49-F238E27FC236}">
                          <a16:creationId xmlns:a16="http://schemas.microsoft.com/office/drawing/2014/main" id="{6AC9B077-3878-3AC2-9ADE-BEA8211A7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542" y="1759743"/>
                      <a:ext cx="2069229" cy="253948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endParaRPr>
                    </a:p>
                  </p:txBody>
                </p:sp>
                <p:sp>
                  <p:nvSpPr>
                    <p:cNvPr id="892" name="TextBox 891">
                      <a:extLst>
                        <a:ext uri="{FF2B5EF4-FFF2-40B4-BE49-F238E27FC236}">
                          <a16:creationId xmlns:a16="http://schemas.microsoft.com/office/drawing/2014/main" id="{6686D036-FB81-AA7A-EF9D-5FC3D98DEF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1444" y="1772808"/>
                      <a:ext cx="1236912" cy="22885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타이틀고딕3" panose="02020600000000000000" pitchFamily="18" charset="-127"/>
                          <a:ea typeface="a타이틀고딕3" panose="02020600000000000000" pitchFamily="18" charset="-127"/>
                          <a:cs typeface="+mn-cs"/>
                        </a:rPr>
                        <a:t>업종별 산재 사고사망 현황</a:t>
                      </a:r>
                    </a:p>
                  </p:txBody>
                </p:sp>
              </p:grpSp>
              <p:sp>
                <p:nvSpPr>
                  <p:cNvPr id="890" name="TextBox 889">
                    <a:extLst>
                      <a:ext uri="{FF2B5EF4-FFF2-40B4-BE49-F238E27FC236}">
                        <a16:creationId xmlns:a16="http://schemas.microsoft.com/office/drawing/2014/main" id="{A01EAFB8-E7DE-0D08-563C-99EDF9526BE8}"/>
                      </a:ext>
                    </a:extLst>
                  </p:cNvPr>
                  <p:cNvSpPr txBox="1"/>
                  <p:nvPr/>
                </p:nvSpPr>
                <p:spPr>
                  <a:xfrm>
                    <a:off x="5225410" y="1852755"/>
                    <a:ext cx="338578" cy="1652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단위 </a:t>
                    </a: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: </a:t>
                    </a:r>
                    <a:r>
                      <a: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명</a:t>
                    </a:r>
                    <a:endParaRPr kumimoji="0" lang="en-US" altLang="ko-KR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840" name="그룹 839">
                  <a:extLst>
                    <a:ext uri="{FF2B5EF4-FFF2-40B4-BE49-F238E27FC236}">
                      <a16:creationId xmlns:a16="http://schemas.microsoft.com/office/drawing/2014/main" id="{580CCD12-D206-9710-BAEF-DA758936CF3C}"/>
                    </a:ext>
                  </a:extLst>
                </p:cNvPr>
                <p:cNvGrpSpPr/>
                <p:nvPr/>
              </p:nvGrpSpPr>
              <p:grpSpPr>
                <a:xfrm>
                  <a:off x="5412625" y="2472651"/>
                  <a:ext cx="1968517" cy="1677585"/>
                  <a:chOff x="5412625" y="2357342"/>
                  <a:chExt cx="1968517" cy="962602"/>
                </a:xfrm>
              </p:grpSpPr>
              <p:cxnSp>
                <p:nvCxnSpPr>
                  <p:cNvPr id="846" name="직선 연결선 845">
                    <a:extLst>
                      <a:ext uri="{FF2B5EF4-FFF2-40B4-BE49-F238E27FC236}">
                        <a16:creationId xmlns:a16="http://schemas.microsoft.com/office/drawing/2014/main" id="{D95B92FF-AB88-4588-DF85-F53D6EA5E2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4863" y="2378871"/>
                    <a:ext cx="0" cy="85963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7" name="직선 연결선 846">
                    <a:extLst>
                      <a:ext uri="{FF2B5EF4-FFF2-40B4-BE49-F238E27FC236}">
                        <a16:creationId xmlns:a16="http://schemas.microsoft.com/office/drawing/2014/main" id="{C7408813-5229-78BB-D5E5-99A39D370C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68786" y="2378871"/>
                    <a:ext cx="0" cy="85963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8" name="직선 연결선 847">
                    <a:extLst>
                      <a:ext uri="{FF2B5EF4-FFF2-40B4-BE49-F238E27FC236}">
                        <a16:creationId xmlns:a16="http://schemas.microsoft.com/office/drawing/2014/main" id="{E6FF5F0C-AEDB-F4C1-2428-B4881B62CC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65402" y="2378871"/>
                    <a:ext cx="0" cy="85963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9" name="직선 연결선 848">
                    <a:extLst>
                      <a:ext uri="{FF2B5EF4-FFF2-40B4-BE49-F238E27FC236}">
                        <a16:creationId xmlns:a16="http://schemas.microsoft.com/office/drawing/2014/main" id="{FC2563FB-2596-6AB6-D149-9793CDBD90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50113" y="2378871"/>
                    <a:ext cx="0" cy="85963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0" name="직선 연결선 849">
                    <a:extLst>
                      <a:ext uri="{FF2B5EF4-FFF2-40B4-BE49-F238E27FC236}">
                        <a16:creationId xmlns:a16="http://schemas.microsoft.com/office/drawing/2014/main" id="{E13B2CA6-C560-1976-A51D-0B405AB7C0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1967" y="2378871"/>
                    <a:ext cx="0" cy="85963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0994E5DC-CC41-AAC6-7657-87CA8C57BE00}"/>
                      </a:ext>
                    </a:extLst>
                  </p:cNvPr>
                  <p:cNvSpPr/>
                  <p:nvPr/>
                </p:nvSpPr>
                <p:spPr>
                  <a:xfrm>
                    <a:off x="5581694" y="2490788"/>
                    <a:ext cx="1562100" cy="180975"/>
                  </a:xfrm>
                  <a:custGeom>
                    <a:avLst/>
                    <a:gdLst>
                      <a:gd name="connsiteX0" fmla="*/ 0 w 1562100"/>
                      <a:gd name="connsiteY0" fmla="*/ 14287 h 180975"/>
                      <a:gd name="connsiteX1" fmla="*/ 392906 w 1562100"/>
                      <a:gd name="connsiteY1" fmla="*/ 0 h 180975"/>
                      <a:gd name="connsiteX2" fmla="*/ 781050 w 1562100"/>
                      <a:gd name="connsiteY2" fmla="*/ 50006 h 180975"/>
                      <a:gd name="connsiteX3" fmla="*/ 1171575 w 1562100"/>
                      <a:gd name="connsiteY3" fmla="*/ 180975 h 180975"/>
                      <a:gd name="connsiteX4" fmla="*/ 1562100 w 1562100"/>
                      <a:gd name="connsiteY4" fmla="*/ 111918 h 180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100" h="180975" extrusionOk="0">
                        <a:moveTo>
                          <a:pt x="0" y="14287"/>
                        </a:moveTo>
                        <a:cubicBezTo>
                          <a:pt x="107030" y="-36376"/>
                          <a:pt x="262732" y="46793"/>
                          <a:pt x="392906" y="0"/>
                        </a:cubicBezTo>
                        <a:cubicBezTo>
                          <a:pt x="517716" y="-4336"/>
                          <a:pt x="593339" y="53150"/>
                          <a:pt x="781050" y="50006"/>
                        </a:cubicBezTo>
                        <a:cubicBezTo>
                          <a:pt x="885598" y="51837"/>
                          <a:pt x="986255" y="124204"/>
                          <a:pt x="1171575" y="180975"/>
                        </a:cubicBezTo>
                        <a:cubicBezTo>
                          <a:pt x="1343233" y="117507"/>
                          <a:pt x="1469770" y="161111"/>
                          <a:pt x="1562100" y="111918"/>
                        </a:cubicBezTo>
                      </a:path>
                    </a:pathLst>
                  </a:custGeom>
                  <a:noFill/>
                  <a:ln w="57150">
                    <a:solidFill>
                      <a:srgbClr val="265197"/>
                    </a:solidFill>
                    <a:extLst>
                      <a:ext uri="{C807C97D-BFC1-408E-A445-0C87EB9F89A2}">
                        <ask:lineSketchStyleProps xmlns:ask="http://schemas.microsoft.com/office/drawing/2018/sketchyshapes" sd="610230043">
                          <a:custGeom>
                            <a:avLst/>
                            <a:gdLst>
                              <a:gd name="connsiteX0" fmla="*/ 0 w 1562100"/>
                              <a:gd name="connsiteY0" fmla="*/ 14287 h 180975"/>
                              <a:gd name="connsiteX1" fmla="*/ 392906 w 1562100"/>
                              <a:gd name="connsiteY1" fmla="*/ 0 h 180975"/>
                              <a:gd name="connsiteX2" fmla="*/ 781050 w 1562100"/>
                              <a:gd name="connsiteY2" fmla="*/ 50006 h 180975"/>
                              <a:gd name="connsiteX3" fmla="*/ 1171575 w 1562100"/>
                              <a:gd name="connsiteY3" fmla="*/ 180975 h 180975"/>
                              <a:gd name="connsiteX4" fmla="*/ 1562100 w 1562100"/>
                              <a:gd name="connsiteY4" fmla="*/ 111918 h 18097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62100" h="180975">
                                <a:moveTo>
                                  <a:pt x="0" y="14287"/>
                                </a:moveTo>
                                <a:lnTo>
                                  <a:pt x="392906" y="0"/>
                                </a:lnTo>
                                <a:lnTo>
                                  <a:pt x="781050" y="50006"/>
                                </a:lnTo>
                                <a:lnTo>
                                  <a:pt x="1171575" y="180975"/>
                                </a:lnTo>
                                <a:lnTo>
                                  <a:pt x="1562100" y="111918"/>
                                </a:lnTo>
                              </a:path>
                            </a:pathLst>
                          </a:cu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659A4BE0-453B-1D8B-1630-1234D2CDFE7D}"/>
                      </a:ext>
                    </a:extLst>
                  </p:cNvPr>
                  <p:cNvSpPr/>
                  <p:nvPr/>
                </p:nvSpPr>
                <p:spPr>
                  <a:xfrm>
                    <a:off x="5581694" y="2955131"/>
                    <a:ext cx="1564481" cy="111919"/>
                  </a:xfrm>
                  <a:custGeom>
                    <a:avLst/>
                    <a:gdLst>
                      <a:gd name="connsiteX0" fmla="*/ 0 w 1564481"/>
                      <a:gd name="connsiteY0" fmla="*/ 71438 h 111919"/>
                      <a:gd name="connsiteX1" fmla="*/ 392906 w 1564481"/>
                      <a:gd name="connsiteY1" fmla="*/ 45244 h 111919"/>
                      <a:gd name="connsiteX2" fmla="*/ 783431 w 1564481"/>
                      <a:gd name="connsiteY2" fmla="*/ 0 h 111919"/>
                      <a:gd name="connsiteX3" fmla="*/ 1173956 w 1564481"/>
                      <a:gd name="connsiteY3" fmla="*/ 111919 h 111919"/>
                      <a:gd name="connsiteX4" fmla="*/ 1564481 w 1564481"/>
                      <a:gd name="connsiteY4" fmla="*/ 107157 h 111919"/>
                      <a:gd name="connsiteX5" fmla="*/ 1564481 w 1564481"/>
                      <a:gd name="connsiteY5" fmla="*/ 107157 h 111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64481" h="111919">
                        <a:moveTo>
                          <a:pt x="0" y="71438"/>
                        </a:moveTo>
                        <a:lnTo>
                          <a:pt x="392906" y="45244"/>
                        </a:lnTo>
                        <a:lnTo>
                          <a:pt x="783431" y="0"/>
                        </a:lnTo>
                        <a:lnTo>
                          <a:pt x="1173956" y="111919"/>
                        </a:lnTo>
                        <a:lnTo>
                          <a:pt x="1564481" y="107157"/>
                        </a:lnTo>
                        <a:lnTo>
                          <a:pt x="1564481" y="107157"/>
                        </a:lnTo>
                      </a:path>
                    </a:pathLst>
                  </a:custGeom>
                  <a:noFill/>
                  <a:ln w="57150">
                    <a:solidFill>
                      <a:srgbClr val="4177CF"/>
                    </a:solidFill>
                    <a:extLst>
                      <a:ext uri="{C807C97D-BFC1-408E-A445-0C87EB9F89A2}">
                        <ask:lineSketchStyleProps xmlns:ask="http://schemas.microsoft.com/office/drawing/2018/sketchyshapes" sd="4133055006"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EAF8B733-89C8-5618-788C-D1CFD2A6792F}"/>
                      </a:ext>
                    </a:extLst>
                  </p:cNvPr>
                  <p:cNvSpPr/>
                  <p:nvPr/>
                </p:nvSpPr>
                <p:spPr>
                  <a:xfrm>
                    <a:off x="5579312" y="3028950"/>
                    <a:ext cx="1564482" cy="88106"/>
                  </a:xfrm>
                  <a:custGeom>
                    <a:avLst/>
                    <a:gdLst>
                      <a:gd name="connsiteX0" fmla="*/ 0 w 1564482"/>
                      <a:gd name="connsiteY0" fmla="*/ 0 h 88106"/>
                      <a:gd name="connsiteX1" fmla="*/ 392907 w 1564482"/>
                      <a:gd name="connsiteY1" fmla="*/ 66675 h 88106"/>
                      <a:gd name="connsiteX2" fmla="*/ 783432 w 1564482"/>
                      <a:gd name="connsiteY2" fmla="*/ 47625 h 88106"/>
                      <a:gd name="connsiteX3" fmla="*/ 1173957 w 1564482"/>
                      <a:gd name="connsiteY3" fmla="*/ 76200 h 88106"/>
                      <a:gd name="connsiteX4" fmla="*/ 1564482 w 1564482"/>
                      <a:gd name="connsiteY4" fmla="*/ 88106 h 88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4482" h="88106">
                        <a:moveTo>
                          <a:pt x="0" y="0"/>
                        </a:moveTo>
                        <a:lnTo>
                          <a:pt x="392907" y="66675"/>
                        </a:lnTo>
                        <a:lnTo>
                          <a:pt x="783432" y="47625"/>
                        </a:lnTo>
                        <a:lnTo>
                          <a:pt x="1173957" y="76200"/>
                        </a:lnTo>
                        <a:lnTo>
                          <a:pt x="1564482" y="88106"/>
                        </a:lnTo>
                      </a:path>
                    </a:pathLst>
                  </a:custGeom>
                  <a:noFill/>
                  <a:ln w="57150">
                    <a:solidFill>
                      <a:srgbClr val="81A5DF"/>
                    </a:solidFill>
                    <a:extLst>
                      <a:ext uri="{C807C97D-BFC1-408E-A445-0C87EB9F89A2}">
                        <ask:lineSketchStyleProps xmlns:ask="http://schemas.microsoft.com/office/drawing/2018/sketchyshapes" sd="1465476577"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54" name="타원 853">
                    <a:extLst>
                      <a:ext uri="{FF2B5EF4-FFF2-40B4-BE49-F238E27FC236}">
                        <a16:creationId xmlns:a16="http://schemas.microsoft.com/office/drawing/2014/main" id="{DF2538AD-5103-17F6-3F06-2EC52E405A72}"/>
                      </a:ext>
                    </a:extLst>
                  </p:cNvPr>
                  <p:cNvSpPr/>
                  <p:nvPr/>
                </p:nvSpPr>
                <p:spPr>
                  <a:xfrm>
                    <a:off x="5556452" y="2484042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26519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55" name="타원 854">
                    <a:extLst>
                      <a:ext uri="{FF2B5EF4-FFF2-40B4-BE49-F238E27FC236}">
                        <a16:creationId xmlns:a16="http://schemas.microsoft.com/office/drawing/2014/main" id="{B92959F2-D317-29B1-5301-D39103E31A53}"/>
                      </a:ext>
                    </a:extLst>
                  </p:cNvPr>
                  <p:cNvSpPr/>
                  <p:nvPr/>
                </p:nvSpPr>
                <p:spPr>
                  <a:xfrm>
                    <a:off x="5945927" y="2468318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26519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56" name="타원 855">
                    <a:extLst>
                      <a:ext uri="{FF2B5EF4-FFF2-40B4-BE49-F238E27FC236}">
                        <a16:creationId xmlns:a16="http://schemas.microsoft.com/office/drawing/2014/main" id="{0E9C85F9-4053-B683-A8A3-FD6CC4B89A78}"/>
                      </a:ext>
                    </a:extLst>
                  </p:cNvPr>
                  <p:cNvSpPr/>
                  <p:nvPr/>
                </p:nvSpPr>
                <p:spPr>
                  <a:xfrm>
                    <a:off x="6337783" y="2514752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26519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57" name="타원 856">
                    <a:extLst>
                      <a:ext uri="{FF2B5EF4-FFF2-40B4-BE49-F238E27FC236}">
                        <a16:creationId xmlns:a16="http://schemas.microsoft.com/office/drawing/2014/main" id="{E7047D11-2833-1734-7E2B-2B0EF5469552}"/>
                      </a:ext>
                    </a:extLst>
                  </p:cNvPr>
                  <p:cNvSpPr/>
                  <p:nvPr/>
                </p:nvSpPr>
                <p:spPr>
                  <a:xfrm>
                    <a:off x="6729639" y="2651672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26519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58" name="타원 857">
                    <a:extLst>
                      <a:ext uri="{FF2B5EF4-FFF2-40B4-BE49-F238E27FC236}">
                        <a16:creationId xmlns:a16="http://schemas.microsoft.com/office/drawing/2014/main" id="{6D06C7F8-888E-8665-8F4B-F1786BF51A02}"/>
                      </a:ext>
                    </a:extLst>
                  </p:cNvPr>
                  <p:cNvSpPr/>
                  <p:nvPr/>
                </p:nvSpPr>
                <p:spPr>
                  <a:xfrm>
                    <a:off x="7121495" y="2579040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26519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59" name="타원 858">
                    <a:extLst>
                      <a:ext uri="{FF2B5EF4-FFF2-40B4-BE49-F238E27FC236}">
                        <a16:creationId xmlns:a16="http://schemas.microsoft.com/office/drawing/2014/main" id="{36D2A819-068D-2839-6167-DBF71D4A4AD1}"/>
                      </a:ext>
                    </a:extLst>
                  </p:cNvPr>
                  <p:cNvSpPr/>
                  <p:nvPr/>
                </p:nvSpPr>
                <p:spPr>
                  <a:xfrm>
                    <a:off x="5556452" y="3006090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4177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60" name="타원 859">
                    <a:extLst>
                      <a:ext uri="{FF2B5EF4-FFF2-40B4-BE49-F238E27FC236}">
                        <a16:creationId xmlns:a16="http://schemas.microsoft.com/office/drawing/2014/main" id="{37B55270-E563-B02A-A958-61245A7BE352}"/>
                      </a:ext>
                    </a:extLst>
                  </p:cNvPr>
                  <p:cNvSpPr/>
                  <p:nvPr/>
                </p:nvSpPr>
                <p:spPr>
                  <a:xfrm>
                    <a:off x="5946322" y="2978944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4177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61" name="타원 860">
                    <a:extLst>
                      <a:ext uri="{FF2B5EF4-FFF2-40B4-BE49-F238E27FC236}">
                        <a16:creationId xmlns:a16="http://schemas.microsoft.com/office/drawing/2014/main" id="{752CCACB-079A-2008-03AD-DDFD8C766BE3}"/>
                      </a:ext>
                    </a:extLst>
                  </p:cNvPr>
                  <p:cNvSpPr/>
                  <p:nvPr/>
                </p:nvSpPr>
                <p:spPr>
                  <a:xfrm>
                    <a:off x="6336192" y="2930369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4177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62" name="타원 861">
                    <a:extLst>
                      <a:ext uri="{FF2B5EF4-FFF2-40B4-BE49-F238E27FC236}">
                        <a16:creationId xmlns:a16="http://schemas.microsoft.com/office/drawing/2014/main" id="{37F103F5-7254-66D0-D3E9-104D59494681}"/>
                      </a:ext>
                    </a:extLst>
                  </p:cNvPr>
                  <p:cNvSpPr/>
                  <p:nvPr/>
                </p:nvSpPr>
                <p:spPr>
                  <a:xfrm>
                    <a:off x="6726062" y="3038956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4177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63" name="타원 862">
                    <a:extLst>
                      <a:ext uri="{FF2B5EF4-FFF2-40B4-BE49-F238E27FC236}">
                        <a16:creationId xmlns:a16="http://schemas.microsoft.com/office/drawing/2014/main" id="{F498943E-8906-B4FC-2144-51453F52E965}"/>
                      </a:ext>
                    </a:extLst>
                  </p:cNvPr>
                  <p:cNvSpPr/>
                  <p:nvPr/>
                </p:nvSpPr>
                <p:spPr>
                  <a:xfrm>
                    <a:off x="7115932" y="3040387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4177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64" name="타원 863">
                    <a:extLst>
                      <a:ext uri="{FF2B5EF4-FFF2-40B4-BE49-F238E27FC236}">
                        <a16:creationId xmlns:a16="http://schemas.microsoft.com/office/drawing/2014/main" id="{8BCB31B7-A81A-1C6D-DD82-630F1DA666A7}"/>
                      </a:ext>
                    </a:extLst>
                  </p:cNvPr>
                  <p:cNvSpPr/>
                  <p:nvPr/>
                </p:nvSpPr>
                <p:spPr>
                  <a:xfrm>
                    <a:off x="7115931" y="3100714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81A5D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65" name="타원 864">
                    <a:extLst>
                      <a:ext uri="{FF2B5EF4-FFF2-40B4-BE49-F238E27FC236}">
                        <a16:creationId xmlns:a16="http://schemas.microsoft.com/office/drawing/2014/main" id="{8DF5539E-FE64-1BE7-7666-F15AB2B49075}"/>
                      </a:ext>
                    </a:extLst>
                  </p:cNvPr>
                  <p:cNvSpPr/>
                  <p:nvPr/>
                </p:nvSpPr>
                <p:spPr>
                  <a:xfrm>
                    <a:off x="6726746" y="3079913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81A5D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66" name="타원 865">
                    <a:extLst>
                      <a:ext uri="{FF2B5EF4-FFF2-40B4-BE49-F238E27FC236}">
                        <a16:creationId xmlns:a16="http://schemas.microsoft.com/office/drawing/2014/main" id="{4AF2F609-B68B-2556-51B8-2D8FAAC93C8F}"/>
                      </a:ext>
                    </a:extLst>
                  </p:cNvPr>
                  <p:cNvSpPr/>
                  <p:nvPr/>
                </p:nvSpPr>
                <p:spPr>
                  <a:xfrm>
                    <a:off x="6337561" y="3049588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81A5D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sp>
                <p:nvSpPr>
                  <p:cNvPr id="867" name="타원 866">
                    <a:extLst>
                      <a:ext uri="{FF2B5EF4-FFF2-40B4-BE49-F238E27FC236}">
                        <a16:creationId xmlns:a16="http://schemas.microsoft.com/office/drawing/2014/main" id="{5656B6CD-AA8C-A6DC-2C32-0513B9C840ED}"/>
                      </a:ext>
                    </a:extLst>
                  </p:cNvPr>
                  <p:cNvSpPr/>
                  <p:nvPr/>
                </p:nvSpPr>
                <p:spPr>
                  <a:xfrm>
                    <a:off x="5948376" y="3071650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81A5D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cxnSp>
                <p:nvCxnSpPr>
                  <p:cNvPr id="868" name="직선 연결선 867">
                    <a:extLst>
                      <a:ext uri="{FF2B5EF4-FFF2-40B4-BE49-F238E27FC236}">
                        <a16:creationId xmlns:a16="http://schemas.microsoft.com/office/drawing/2014/main" id="{83290322-1FA3-511E-2CE7-51F5B7BD8243}"/>
                      </a:ext>
                    </a:extLst>
                  </p:cNvPr>
                  <p:cNvCxnSpPr/>
                  <p:nvPr/>
                </p:nvCxnSpPr>
                <p:spPr>
                  <a:xfrm>
                    <a:off x="5412625" y="3237588"/>
                    <a:ext cx="1957387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9" name="TextBox 868">
                    <a:extLst>
                      <a:ext uri="{FF2B5EF4-FFF2-40B4-BE49-F238E27FC236}">
                        <a16:creationId xmlns:a16="http://schemas.microsoft.com/office/drawing/2014/main" id="{054892D1-DDA7-2FE4-BCAF-F448997BD26D}"/>
                      </a:ext>
                    </a:extLst>
                  </p:cNvPr>
                  <p:cNvSpPr txBox="1"/>
                  <p:nvPr/>
                </p:nvSpPr>
                <p:spPr>
                  <a:xfrm>
                    <a:off x="5831378" y="3225103"/>
                    <a:ext cx="262906" cy="948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2017</a:t>
                    </a:r>
                  </a:p>
                </p:txBody>
              </p:sp>
              <p:sp>
                <p:nvSpPr>
                  <p:cNvPr id="870" name="TextBox 869">
                    <a:extLst>
                      <a:ext uri="{FF2B5EF4-FFF2-40B4-BE49-F238E27FC236}">
                        <a16:creationId xmlns:a16="http://schemas.microsoft.com/office/drawing/2014/main" id="{7544CD7B-1A37-6A6A-24C7-03E3DC2123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32530" y="3225102"/>
                    <a:ext cx="262906" cy="948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2018</a:t>
                    </a:r>
                  </a:p>
                </p:txBody>
              </p:sp>
              <p:sp>
                <p:nvSpPr>
                  <p:cNvPr id="871" name="TextBox 870">
                    <a:extLst>
                      <a:ext uri="{FF2B5EF4-FFF2-40B4-BE49-F238E27FC236}">
                        <a16:creationId xmlns:a16="http://schemas.microsoft.com/office/drawing/2014/main" id="{6C53FCAE-FA7F-5A2B-7F37-6C3DE531CF26}"/>
                      </a:ext>
                    </a:extLst>
                  </p:cNvPr>
                  <p:cNvSpPr txBox="1"/>
                  <p:nvPr/>
                </p:nvSpPr>
                <p:spPr>
                  <a:xfrm>
                    <a:off x="6620982" y="3225102"/>
                    <a:ext cx="262906" cy="948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2019</a:t>
                    </a:r>
                  </a:p>
                </p:txBody>
              </p:sp>
              <p:sp>
                <p:nvSpPr>
                  <p:cNvPr id="872" name="TextBox 871">
                    <a:extLst>
                      <a:ext uri="{FF2B5EF4-FFF2-40B4-BE49-F238E27FC236}">
                        <a16:creationId xmlns:a16="http://schemas.microsoft.com/office/drawing/2014/main" id="{2C569435-44FA-34F3-198A-7F50FB64FCE6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608" y="3225102"/>
                    <a:ext cx="262906" cy="948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2020</a:t>
                    </a:r>
                  </a:p>
                </p:txBody>
              </p:sp>
              <p:sp>
                <p:nvSpPr>
                  <p:cNvPr id="873" name="TextBox 872">
                    <a:extLst>
                      <a:ext uri="{FF2B5EF4-FFF2-40B4-BE49-F238E27FC236}">
                        <a16:creationId xmlns:a16="http://schemas.microsoft.com/office/drawing/2014/main" id="{DAC65FF4-45E7-22A8-719A-D0BE00A48AF4}"/>
                      </a:ext>
                    </a:extLst>
                  </p:cNvPr>
                  <p:cNvSpPr txBox="1"/>
                  <p:nvPr/>
                </p:nvSpPr>
                <p:spPr>
                  <a:xfrm>
                    <a:off x="5583086" y="2366923"/>
                    <a:ext cx="244529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499</a:t>
                    </a:r>
                  </a:p>
                </p:txBody>
              </p:sp>
              <p:sp>
                <p:nvSpPr>
                  <p:cNvPr id="874" name="TextBox 873">
                    <a:extLst>
                      <a:ext uri="{FF2B5EF4-FFF2-40B4-BE49-F238E27FC236}">
                        <a16:creationId xmlns:a16="http://schemas.microsoft.com/office/drawing/2014/main" id="{17FBE0A6-4139-747E-8439-5AA69E8B71A0}"/>
                      </a:ext>
                    </a:extLst>
                  </p:cNvPr>
                  <p:cNvSpPr txBox="1"/>
                  <p:nvPr/>
                </p:nvSpPr>
                <p:spPr>
                  <a:xfrm>
                    <a:off x="5965218" y="2357342"/>
                    <a:ext cx="244529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506</a:t>
                    </a:r>
                  </a:p>
                </p:txBody>
              </p:sp>
              <p:sp>
                <p:nvSpPr>
                  <p:cNvPr id="875" name="TextBox 874">
                    <a:extLst>
                      <a:ext uri="{FF2B5EF4-FFF2-40B4-BE49-F238E27FC236}">
                        <a16:creationId xmlns:a16="http://schemas.microsoft.com/office/drawing/2014/main" id="{ACDC6501-B7C7-FBB6-9444-D1A75123D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359285" y="2421366"/>
                    <a:ext cx="244529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485</a:t>
                    </a:r>
                  </a:p>
                </p:txBody>
              </p:sp>
              <p:sp>
                <p:nvSpPr>
                  <p:cNvPr id="876" name="TextBox 875">
                    <a:extLst>
                      <a:ext uri="{FF2B5EF4-FFF2-40B4-BE49-F238E27FC236}">
                        <a16:creationId xmlns:a16="http://schemas.microsoft.com/office/drawing/2014/main" id="{A8516F77-89F8-BCDB-995A-A1E02D28AE7C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972" y="2513410"/>
                    <a:ext cx="244529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428</a:t>
                    </a:r>
                  </a:p>
                </p:txBody>
              </p:sp>
              <p:sp>
                <p:nvSpPr>
                  <p:cNvPr id="877" name="TextBox 876">
                    <a:extLst>
                      <a:ext uri="{FF2B5EF4-FFF2-40B4-BE49-F238E27FC236}">
                        <a16:creationId xmlns:a16="http://schemas.microsoft.com/office/drawing/2014/main" id="{B33DCEAD-FEFA-D5AB-669A-0E9F4DA6E8FF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370" y="2482849"/>
                    <a:ext cx="244529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458</a:t>
                    </a:r>
                  </a:p>
                </p:txBody>
              </p:sp>
              <p:sp>
                <p:nvSpPr>
                  <p:cNvPr id="878" name="TextBox 877">
                    <a:extLst>
                      <a:ext uri="{FF2B5EF4-FFF2-40B4-BE49-F238E27FC236}">
                        <a16:creationId xmlns:a16="http://schemas.microsoft.com/office/drawing/2014/main" id="{C882FBFB-4DB8-6A09-9610-B4295D45B1AA}"/>
                      </a:ext>
                    </a:extLst>
                  </p:cNvPr>
                  <p:cNvSpPr txBox="1"/>
                  <p:nvPr/>
                </p:nvSpPr>
                <p:spPr>
                  <a:xfrm>
                    <a:off x="5570320" y="2886580"/>
                    <a:ext cx="251014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238</a:t>
                    </a:r>
                  </a:p>
                </p:txBody>
              </p:sp>
              <p:sp>
                <p:nvSpPr>
                  <p:cNvPr id="879" name="TextBox 878">
                    <a:extLst>
                      <a:ext uri="{FF2B5EF4-FFF2-40B4-BE49-F238E27FC236}">
                        <a16:creationId xmlns:a16="http://schemas.microsoft.com/office/drawing/2014/main" id="{E5AFC6FE-0C9D-7F46-2554-0A2750C44377}"/>
                      </a:ext>
                    </a:extLst>
                  </p:cNvPr>
                  <p:cNvSpPr txBox="1"/>
                  <p:nvPr/>
                </p:nvSpPr>
                <p:spPr>
                  <a:xfrm>
                    <a:off x="5952451" y="2870705"/>
                    <a:ext cx="251014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249</a:t>
                    </a:r>
                  </a:p>
                </p:txBody>
              </p:sp>
              <p:sp>
                <p:nvSpPr>
                  <p:cNvPr id="880" name="TextBox 879">
                    <a:extLst>
                      <a:ext uri="{FF2B5EF4-FFF2-40B4-BE49-F238E27FC236}">
                        <a16:creationId xmlns:a16="http://schemas.microsoft.com/office/drawing/2014/main" id="{C6F67A2D-1B8A-AB42-B33A-CD1D2849C366}"/>
                      </a:ext>
                    </a:extLst>
                  </p:cNvPr>
                  <p:cNvSpPr txBox="1"/>
                  <p:nvPr/>
                </p:nvSpPr>
                <p:spPr>
                  <a:xfrm>
                    <a:off x="6346519" y="2835426"/>
                    <a:ext cx="251014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269</a:t>
                    </a:r>
                  </a:p>
                </p:txBody>
              </p:sp>
              <p:sp>
                <p:nvSpPr>
                  <p:cNvPr id="881" name="TextBox 880">
                    <a:extLst>
                      <a:ext uri="{FF2B5EF4-FFF2-40B4-BE49-F238E27FC236}">
                        <a16:creationId xmlns:a16="http://schemas.microsoft.com/office/drawing/2014/main" id="{C534099E-3DD5-7271-7402-3FB6E3B4EC4C}"/>
                      </a:ext>
                    </a:extLst>
                  </p:cNvPr>
                  <p:cNvSpPr txBox="1"/>
                  <p:nvPr/>
                </p:nvSpPr>
                <p:spPr>
                  <a:xfrm>
                    <a:off x="6736556" y="2934206"/>
                    <a:ext cx="251014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221</a:t>
                    </a:r>
                  </a:p>
                </p:txBody>
              </p:sp>
              <p:sp>
                <p:nvSpPr>
                  <p:cNvPr id="882" name="TextBox 881">
                    <a:extLst>
                      <a:ext uri="{FF2B5EF4-FFF2-40B4-BE49-F238E27FC236}">
                        <a16:creationId xmlns:a16="http://schemas.microsoft.com/office/drawing/2014/main" id="{572279D5-7CB9-4CA0-FAAD-D0E27915B053}"/>
                      </a:ext>
                    </a:extLst>
                  </p:cNvPr>
                  <p:cNvSpPr txBox="1"/>
                  <p:nvPr/>
                </p:nvSpPr>
                <p:spPr>
                  <a:xfrm>
                    <a:off x="7130127" y="2931030"/>
                    <a:ext cx="251015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223</a:t>
                    </a:r>
                  </a:p>
                </p:txBody>
              </p:sp>
              <p:sp>
                <p:nvSpPr>
                  <p:cNvPr id="883" name="TextBox 882">
                    <a:extLst>
                      <a:ext uri="{FF2B5EF4-FFF2-40B4-BE49-F238E27FC236}">
                        <a16:creationId xmlns:a16="http://schemas.microsoft.com/office/drawing/2014/main" id="{1FF55CD8-5EB0-4162-B0DA-F47D0B03181F}"/>
                      </a:ext>
                    </a:extLst>
                  </p:cNvPr>
                  <p:cNvSpPr txBox="1"/>
                  <p:nvPr/>
                </p:nvSpPr>
                <p:spPr>
                  <a:xfrm>
                    <a:off x="5579845" y="3060193"/>
                    <a:ext cx="251014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defRPr>
                    </a:lvl1pPr>
                  </a:lstStyle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232</a:t>
                    </a:r>
                  </a:p>
                </p:txBody>
              </p:sp>
              <p:sp>
                <p:nvSpPr>
                  <p:cNvPr id="884" name="TextBox 883">
                    <a:extLst>
                      <a:ext uri="{FF2B5EF4-FFF2-40B4-BE49-F238E27FC236}">
                        <a16:creationId xmlns:a16="http://schemas.microsoft.com/office/drawing/2014/main" id="{0185D36B-BDF4-9B6C-7C85-CB8C8C8DB895}"/>
                      </a:ext>
                    </a:extLst>
                  </p:cNvPr>
                  <p:cNvSpPr txBox="1"/>
                  <p:nvPr/>
                </p:nvSpPr>
                <p:spPr>
                  <a:xfrm>
                    <a:off x="5969507" y="3085235"/>
                    <a:ext cx="251014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defRPr>
                    </a:lvl1pPr>
                  </a:lstStyle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209</a:t>
                    </a:r>
                  </a:p>
                </p:txBody>
              </p:sp>
              <p:sp>
                <p:nvSpPr>
                  <p:cNvPr id="885" name="TextBox 884">
                    <a:extLst>
                      <a:ext uri="{FF2B5EF4-FFF2-40B4-BE49-F238E27FC236}">
                        <a16:creationId xmlns:a16="http://schemas.microsoft.com/office/drawing/2014/main" id="{83199869-7E8A-05C8-FABC-E7319A19D9BD}"/>
                      </a:ext>
                    </a:extLst>
                  </p:cNvPr>
                  <p:cNvSpPr txBox="1"/>
                  <p:nvPr/>
                </p:nvSpPr>
                <p:spPr>
                  <a:xfrm>
                    <a:off x="6344698" y="3084901"/>
                    <a:ext cx="251014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defRPr>
                    </a:lvl1pPr>
                  </a:lstStyle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217</a:t>
                    </a:r>
                  </a:p>
                </p:txBody>
              </p:sp>
              <p:sp>
                <p:nvSpPr>
                  <p:cNvPr id="886" name="TextBox 885">
                    <a:extLst>
                      <a:ext uri="{FF2B5EF4-FFF2-40B4-BE49-F238E27FC236}">
                        <a16:creationId xmlns:a16="http://schemas.microsoft.com/office/drawing/2014/main" id="{AFE5B8AB-2104-9ED6-EAA6-5E0FA8E96888}"/>
                      </a:ext>
                    </a:extLst>
                  </p:cNvPr>
                  <p:cNvSpPr txBox="1"/>
                  <p:nvPr/>
                </p:nvSpPr>
                <p:spPr>
                  <a:xfrm>
                    <a:off x="6742819" y="3097102"/>
                    <a:ext cx="251014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defRPr>
                    </a:lvl1pPr>
                  </a:lstStyle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206</a:t>
                    </a:r>
                  </a:p>
                </p:txBody>
              </p:sp>
              <p:sp>
                <p:nvSpPr>
                  <p:cNvPr id="887" name="TextBox 886">
                    <a:extLst>
                      <a:ext uri="{FF2B5EF4-FFF2-40B4-BE49-F238E27FC236}">
                        <a16:creationId xmlns:a16="http://schemas.microsoft.com/office/drawing/2014/main" id="{702641F7-E533-D613-593D-99DE3DCF52E4}"/>
                      </a:ext>
                    </a:extLst>
                  </p:cNvPr>
                  <p:cNvSpPr txBox="1"/>
                  <p:nvPr/>
                </p:nvSpPr>
                <p:spPr>
                  <a:xfrm>
                    <a:off x="7126592" y="3093742"/>
                    <a:ext cx="251014" cy="1021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defRPr>
                    </a:lvl1pPr>
                  </a:lstStyle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201</a:t>
                    </a:r>
                  </a:p>
                </p:txBody>
              </p:sp>
              <p:sp>
                <p:nvSpPr>
                  <p:cNvPr id="888" name="TextBox 887">
                    <a:extLst>
                      <a:ext uri="{FF2B5EF4-FFF2-40B4-BE49-F238E27FC236}">
                        <a16:creationId xmlns:a16="http://schemas.microsoft.com/office/drawing/2014/main" id="{10D1DF51-83D5-922E-2B5A-D5A1D70E15D4}"/>
                      </a:ext>
                    </a:extLst>
                  </p:cNvPr>
                  <p:cNvSpPr txBox="1"/>
                  <p:nvPr/>
                </p:nvSpPr>
                <p:spPr>
                  <a:xfrm>
                    <a:off x="5461976" y="3225101"/>
                    <a:ext cx="262906" cy="948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2016</a:t>
                    </a:r>
                  </a:p>
                </p:txBody>
              </p:sp>
            </p:grpSp>
            <p:grpSp>
              <p:nvGrpSpPr>
                <p:cNvPr id="841" name="그룹 840">
                  <a:extLst>
                    <a:ext uri="{FF2B5EF4-FFF2-40B4-BE49-F238E27FC236}">
                      <a16:creationId xmlns:a16="http://schemas.microsoft.com/office/drawing/2014/main" id="{8E1D5191-9B3D-ADD8-A604-22DED1FC0787}"/>
                    </a:ext>
                  </a:extLst>
                </p:cNvPr>
                <p:cNvGrpSpPr/>
                <p:nvPr/>
              </p:nvGrpSpPr>
              <p:grpSpPr>
                <a:xfrm>
                  <a:off x="6402418" y="2058706"/>
                  <a:ext cx="1214396" cy="139855"/>
                  <a:chOff x="6357175" y="2139668"/>
                  <a:chExt cx="1214396" cy="139855"/>
                </a:xfrm>
              </p:grpSpPr>
              <p:sp>
                <p:nvSpPr>
                  <p:cNvPr id="842" name="TextBox 841">
                    <a:extLst>
                      <a:ext uri="{FF2B5EF4-FFF2-40B4-BE49-F238E27FC236}">
                        <a16:creationId xmlns:a16="http://schemas.microsoft.com/office/drawing/2014/main" id="{FD25AD42-3DD6-84E1-D353-7396FE89C834}"/>
                      </a:ext>
                    </a:extLst>
                  </p:cNvPr>
                  <p:cNvSpPr txBox="1"/>
                  <p:nvPr/>
                </p:nvSpPr>
                <p:spPr>
                  <a:xfrm>
                    <a:off x="6410560" y="2139668"/>
                    <a:ext cx="1161011" cy="1398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건설업     </a:t>
                    </a:r>
                    <a:r>
                      <a: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               </a:t>
                    </a:r>
                    <a:r>
                      <a: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타이틀고딕3" panose="02020600000000000000" pitchFamily="18" charset="-127"/>
                        <a:ea typeface="a타이틀고딕3" panose="02020600000000000000" pitchFamily="18" charset="-127"/>
                        <a:cs typeface="+mn-cs"/>
                      </a:rPr>
                      <a:t>기타산업                     제조업</a:t>
                    </a:r>
                    <a:endParaRPr kumimoji="0" lang="en-US" altLang="ko-KR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타이틀고딕3" panose="02020600000000000000" pitchFamily="18" charset="-127"/>
                      <a:ea typeface="a타이틀고딕3" panose="02020600000000000000" pitchFamily="18" charset="-127"/>
                      <a:cs typeface="+mn-cs"/>
                    </a:endParaRPr>
                  </a:p>
                </p:txBody>
              </p:sp>
              <p:cxnSp>
                <p:nvCxnSpPr>
                  <p:cNvPr id="843" name="직선 연결선 842">
                    <a:extLst>
                      <a:ext uri="{FF2B5EF4-FFF2-40B4-BE49-F238E27FC236}">
                        <a16:creationId xmlns:a16="http://schemas.microsoft.com/office/drawing/2014/main" id="{7953FBA7-B995-D749-BDEF-11FD690386D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357175" y="2205734"/>
                    <a:ext cx="85725" cy="0"/>
                  </a:xfrm>
                  <a:prstGeom prst="line">
                    <a:avLst/>
                  </a:prstGeom>
                  <a:ln w="38100">
                    <a:solidFill>
                      <a:srgbClr val="26519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4" name="직선 연결선 843">
                    <a:extLst>
                      <a:ext uri="{FF2B5EF4-FFF2-40B4-BE49-F238E27FC236}">
                        <a16:creationId xmlns:a16="http://schemas.microsoft.com/office/drawing/2014/main" id="{00162DC4-C65B-4AFC-F804-EA74DC4645A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738285" y="2208567"/>
                    <a:ext cx="85725" cy="0"/>
                  </a:xfrm>
                  <a:prstGeom prst="line">
                    <a:avLst/>
                  </a:prstGeom>
                  <a:ln w="38100">
                    <a:solidFill>
                      <a:srgbClr val="4177C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5" name="직선 연결선 844">
                    <a:extLst>
                      <a:ext uri="{FF2B5EF4-FFF2-40B4-BE49-F238E27FC236}">
                        <a16:creationId xmlns:a16="http://schemas.microsoft.com/office/drawing/2014/main" id="{58CB40F8-AC20-C1AA-E320-FC0213D3E7A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66581" y="2208567"/>
                    <a:ext cx="85725" cy="0"/>
                  </a:xfrm>
                  <a:prstGeom prst="line">
                    <a:avLst/>
                  </a:prstGeom>
                  <a:ln w="38100">
                    <a:solidFill>
                      <a:srgbClr val="81A5D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94" name="그룹 893">
                <a:extLst>
                  <a:ext uri="{FF2B5EF4-FFF2-40B4-BE49-F238E27FC236}">
                    <a16:creationId xmlns:a16="http://schemas.microsoft.com/office/drawing/2014/main" id="{178F8286-67D1-7160-622A-E05B236FF2CE}"/>
                  </a:ext>
                </a:extLst>
              </p:cNvPr>
              <p:cNvGrpSpPr/>
              <p:nvPr/>
            </p:nvGrpSpPr>
            <p:grpSpPr>
              <a:xfrm>
                <a:off x="7621054" y="3391046"/>
                <a:ext cx="3567572" cy="2095274"/>
                <a:chOff x="5357855" y="4800868"/>
                <a:chExt cx="2105155" cy="1236380"/>
              </a:xfrm>
            </p:grpSpPr>
            <p:sp>
              <p:nvSpPr>
                <p:cNvPr id="900" name="TextBox 899">
                  <a:extLst>
                    <a:ext uri="{FF2B5EF4-FFF2-40B4-BE49-F238E27FC236}">
                      <a16:creationId xmlns:a16="http://schemas.microsoft.com/office/drawing/2014/main" id="{472F00AE-0104-7EBD-B33E-6D22D11B798D}"/>
                    </a:ext>
                  </a:extLst>
                </p:cNvPr>
                <p:cNvSpPr txBox="1"/>
                <p:nvPr/>
              </p:nvSpPr>
              <p:spPr>
                <a:xfrm>
                  <a:off x="6871181" y="4800868"/>
                  <a:ext cx="59182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+mn-cs"/>
                    </a:rPr>
                    <a:t>276,467</a:t>
                  </a:r>
                </a:p>
              </p:txBody>
            </p:sp>
            <p:grpSp>
              <p:nvGrpSpPr>
                <p:cNvPr id="901" name="그룹 900">
                  <a:extLst>
                    <a:ext uri="{FF2B5EF4-FFF2-40B4-BE49-F238E27FC236}">
                      <a16:creationId xmlns:a16="http://schemas.microsoft.com/office/drawing/2014/main" id="{31D5C753-3047-CFA2-C653-7E1B8E8518EB}"/>
                    </a:ext>
                  </a:extLst>
                </p:cNvPr>
                <p:cNvGrpSpPr/>
                <p:nvPr/>
              </p:nvGrpSpPr>
              <p:grpSpPr>
                <a:xfrm>
                  <a:off x="5357855" y="4915035"/>
                  <a:ext cx="2012422" cy="1122213"/>
                  <a:chOff x="5357855" y="4915035"/>
                  <a:chExt cx="2012422" cy="1122213"/>
                </a:xfrm>
              </p:grpSpPr>
              <p:pic>
                <p:nvPicPr>
                  <p:cNvPr id="902" name="그래픽 901">
                    <a:extLst>
                      <a:ext uri="{FF2B5EF4-FFF2-40B4-BE49-F238E27FC236}">
                        <a16:creationId xmlns:a16="http://schemas.microsoft.com/office/drawing/2014/main" id="{10A72C1E-EC9C-8261-1247-C9076C7582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132211" flipH="1">
                    <a:off x="5484297" y="5651975"/>
                    <a:ext cx="274188" cy="274187"/>
                  </a:xfrm>
                  <a:prstGeom prst="rect">
                    <a:avLst/>
                  </a:prstGeom>
                </p:spPr>
              </p:pic>
              <p:pic>
                <p:nvPicPr>
                  <p:cNvPr id="903" name="그래픽 902">
                    <a:extLst>
                      <a:ext uri="{FF2B5EF4-FFF2-40B4-BE49-F238E27FC236}">
                        <a16:creationId xmlns:a16="http://schemas.microsoft.com/office/drawing/2014/main" id="{4FE79DC3-FEDC-7691-6E56-4C7B1AF345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132211" flipH="1">
                    <a:off x="5484297" y="5616487"/>
                    <a:ext cx="274188" cy="274187"/>
                  </a:xfrm>
                  <a:prstGeom prst="rect">
                    <a:avLst/>
                  </a:prstGeom>
                </p:spPr>
              </p:pic>
              <p:pic>
                <p:nvPicPr>
                  <p:cNvPr id="904" name="그래픽 903">
                    <a:extLst>
                      <a:ext uri="{FF2B5EF4-FFF2-40B4-BE49-F238E27FC236}">
                        <a16:creationId xmlns:a16="http://schemas.microsoft.com/office/drawing/2014/main" id="{2296C87C-1847-FB70-93B1-CA7F8E421A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132211" flipH="1">
                    <a:off x="5484297" y="5581000"/>
                    <a:ext cx="274188" cy="274187"/>
                  </a:xfrm>
                  <a:prstGeom prst="rect">
                    <a:avLst/>
                  </a:prstGeom>
                </p:spPr>
              </p:pic>
              <p:pic>
                <p:nvPicPr>
                  <p:cNvPr id="905" name="그래픽 904">
                    <a:extLst>
                      <a:ext uri="{FF2B5EF4-FFF2-40B4-BE49-F238E27FC236}">
                        <a16:creationId xmlns:a16="http://schemas.microsoft.com/office/drawing/2014/main" id="{A27C8EAB-A389-9173-BAF7-2D54BAE3D5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132211" flipH="1">
                    <a:off x="5484297" y="5549520"/>
                    <a:ext cx="274188" cy="274187"/>
                  </a:xfrm>
                  <a:prstGeom prst="rect">
                    <a:avLst/>
                  </a:prstGeom>
                </p:spPr>
              </p:pic>
              <p:pic>
                <p:nvPicPr>
                  <p:cNvPr id="906" name="그래픽 905">
                    <a:extLst>
                      <a:ext uri="{FF2B5EF4-FFF2-40B4-BE49-F238E27FC236}">
                        <a16:creationId xmlns:a16="http://schemas.microsoft.com/office/drawing/2014/main" id="{F3F7FABE-2059-99C8-1E03-483494A4C9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132211" flipH="1">
                    <a:off x="5484297" y="5514033"/>
                    <a:ext cx="274188" cy="274187"/>
                  </a:xfrm>
                  <a:prstGeom prst="rect">
                    <a:avLst/>
                  </a:prstGeom>
                </p:spPr>
              </p:pic>
              <p:pic>
                <p:nvPicPr>
                  <p:cNvPr id="907" name="그래픽 906">
                    <a:extLst>
                      <a:ext uri="{FF2B5EF4-FFF2-40B4-BE49-F238E27FC236}">
                        <a16:creationId xmlns:a16="http://schemas.microsoft.com/office/drawing/2014/main" id="{BEF576E9-810B-20BF-0036-F7DB1E84EE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132211" flipH="1">
                    <a:off x="5484297" y="5478546"/>
                    <a:ext cx="274188" cy="274187"/>
                  </a:xfrm>
                  <a:prstGeom prst="rect">
                    <a:avLst/>
                  </a:prstGeom>
                </p:spPr>
              </p:pic>
              <p:pic>
                <p:nvPicPr>
                  <p:cNvPr id="908" name="그래픽 907">
                    <a:extLst>
                      <a:ext uri="{FF2B5EF4-FFF2-40B4-BE49-F238E27FC236}">
                        <a16:creationId xmlns:a16="http://schemas.microsoft.com/office/drawing/2014/main" id="{5556F772-B23D-C607-4A1A-7953FFDB7F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 rot="1132211" flipH="1">
                    <a:off x="5484297" y="5447065"/>
                    <a:ext cx="274188" cy="274187"/>
                  </a:xfrm>
                  <a:prstGeom prst="rect">
                    <a:avLst/>
                  </a:prstGeom>
                </p:spPr>
              </p:pic>
              <p:grpSp>
                <p:nvGrpSpPr>
                  <p:cNvPr id="909" name="그룹 908">
                    <a:extLst>
                      <a:ext uri="{FF2B5EF4-FFF2-40B4-BE49-F238E27FC236}">
                        <a16:creationId xmlns:a16="http://schemas.microsoft.com/office/drawing/2014/main" id="{5760469B-5D3C-810B-6496-B1690535B53F}"/>
                      </a:ext>
                    </a:extLst>
                  </p:cNvPr>
                  <p:cNvGrpSpPr/>
                  <p:nvPr/>
                </p:nvGrpSpPr>
                <p:grpSpPr>
                  <a:xfrm>
                    <a:off x="5865490" y="5344617"/>
                    <a:ext cx="274188" cy="581552"/>
                    <a:chOff x="5817394" y="5636395"/>
                    <a:chExt cx="380417" cy="806864"/>
                  </a:xfrm>
                </p:grpSpPr>
                <p:pic>
                  <p:nvPicPr>
                    <p:cNvPr id="975" name="그래픽 974">
                      <a:extLst>
                        <a:ext uri="{FF2B5EF4-FFF2-40B4-BE49-F238E27FC236}">
                          <a16:creationId xmlns:a16="http://schemas.microsoft.com/office/drawing/2014/main" id="{AF158273-12E3-190A-0F64-0954E9EE17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6062842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6" name="그래픽 975">
                      <a:extLst>
                        <a:ext uri="{FF2B5EF4-FFF2-40B4-BE49-F238E27FC236}">
                          <a16:creationId xmlns:a16="http://schemas.microsoft.com/office/drawing/2014/main" id="{C2643881-606B-7B48-D2B9-7021AD859A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6013606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7" name="그래픽 976">
                      <a:extLst>
                        <a:ext uri="{FF2B5EF4-FFF2-40B4-BE49-F238E27FC236}">
                          <a16:creationId xmlns:a16="http://schemas.microsoft.com/office/drawing/2014/main" id="{B47BBA05-D4A4-79EE-FD3D-5C502ACB90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964370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8" name="그래픽 977">
                      <a:extLst>
                        <a:ext uri="{FF2B5EF4-FFF2-40B4-BE49-F238E27FC236}">
                          <a16:creationId xmlns:a16="http://schemas.microsoft.com/office/drawing/2014/main" id="{5FBDAEDA-15F5-4044-E4C2-F0C31E24E9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920693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9" name="그래픽 978">
                      <a:extLst>
                        <a:ext uri="{FF2B5EF4-FFF2-40B4-BE49-F238E27FC236}">
                          <a16:creationId xmlns:a16="http://schemas.microsoft.com/office/drawing/2014/main" id="{026C8567-2382-30A9-EBA6-0F3D90AFC3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871457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80" name="그래픽 979">
                      <a:extLst>
                        <a:ext uri="{FF2B5EF4-FFF2-40B4-BE49-F238E27FC236}">
                          <a16:creationId xmlns:a16="http://schemas.microsoft.com/office/drawing/2014/main" id="{42198E23-2A01-C403-4D39-396B5F53C9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822221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81" name="그래픽 980">
                      <a:extLst>
                        <a:ext uri="{FF2B5EF4-FFF2-40B4-BE49-F238E27FC236}">
                          <a16:creationId xmlns:a16="http://schemas.microsoft.com/office/drawing/2014/main" id="{664BB620-EE9D-C9E4-1636-AF2D69D395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778544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82" name="그래픽 981">
                      <a:extLst>
                        <a:ext uri="{FF2B5EF4-FFF2-40B4-BE49-F238E27FC236}">
                          <a16:creationId xmlns:a16="http://schemas.microsoft.com/office/drawing/2014/main" id="{39C993BA-032E-B8AF-EE4D-00D2A90664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729308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83" name="그래픽 982">
                      <a:extLst>
                        <a:ext uri="{FF2B5EF4-FFF2-40B4-BE49-F238E27FC236}">
                          <a16:creationId xmlns:a16="http://schemas.microsoft.com/office/drawing/2014/main" id="{E6231E64-6CBB-6F98-3F00-F250EA8071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680072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84" name="그래픽 983">
                      <a:extLst>
                        <a:ext uri="{FF2B5EF4-FFF2-40B4-BE49-F238E27FC236}">
                          <a16:creationId xmlns:a16="http://schemas.microsoft.com/office/drawing/2014/main" id="{794A2275-65A4-CB07-421E-C15E964F25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636395"/>
                      <a:ext cx="380417" cy="38041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10" name="그룹 909">
                    <a:extLst>
                      <a:ext uri="{FF2B5EF4-FFF2-40B4-BE49-F238E27FC236}">
                        <a16:creationId xmlns:a16="http://schemas.microsoft.com/office/drawing/2014/main" id="{1F98CE04-0AA5-4FA5-7D3A-CC4881EB5A75}"/>
                      </a:ext>
                    </a:extLst>
                  </p:cNvPr>
                  <p:cNvGrpSpPr/>
                  <p:nvPr/>
                </p:nvGrpSpPr>
                <p:grpSpPr>
                  <a:xfrm>
                    <a:off x="6246683" y="5273641"/>
                    <a:ext cx="274188" cy="652526"/>
                    <a:chOff x="5817394" y="5537923"/>
                    <a:chExt cx="380417" cy="905336"/>
                  </a:xfrm>
                </p:grpSpPr>
                <p:pic>
                  <p:nvPicPr>
                    <p:cNvPr id="963" name="그래픽 962">
                      <a:extLst>
                        <a:ext uri="{FF2B5EF4-FFF2-40B4-BE49-F238E27FC236}">
                          <a16:creationId xmlns:a16="http://schemas.microsoft.com/office/drawing/2014/main" id="{808E9E0E-BB48-87FD-1054-54EBD289E9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6062842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4" name="그래픽 963">
                      <a:extLst>
                        <a:ext uri="{FF2B5EF4-FFF2-40B4-BE49-F238E27FC236}">
                          <a16:creationId xmlns:a16="http://schemas.microsoft.com/office/drawing/2014/main" id="{8A42010A-4F14-C141-0437-3005AFE75EF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6013606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5" name="그래픽 964">
                      <a:extLst>
                        <a:ext uri="{FF2B5EF4-FFF2-40B4-BE49-F238E27FC236}">
                          <a16:creationId xmlns:a16="http://schemas.microsoft.com/office/drawing/2014/main" id="{F173C4E1-6941-1E9B-5FF7-D380F3D234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964370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6" name="그래픽 965">
                      <a:extLst>
                        <a:ext uri="{FF2B5EF4-FFF2-40B4-BE49-F238E27FC236}">
                          <a16:creationId xmlns:a16="http://schemas.microsoft.com/office/drawing/2014/main" id="{6BCAB941-5AA4-00EC-0591-B26CD0EF9FC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920693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7" name="그래픽 966">
                      <a:extLst>
                        <a:ext uri="{FF2B5EF4-FFF2-40B4-BE49-F238E27FC236}">
                          <a16:creationId xmlns:a16="http://schemas.microsoft.com/office/drawing/2014/main" id="{1D3C878B-EEB2-543A-24E2-1083B63941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871457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8" name="그래픽 967">
                      <a:extLst>
                        <a:ext uri="{FF2B5EF4-FFF2-40B4-BE49-F238E27FC236}">
                          <a16:creationId xmlns:a16="http://schemas.microsoft.com/office/drawing/2014/main" id="{DA7B33C0-2ADD-E742-C185-9ED9310E00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822221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9" name="그래픽 968">
                      <a:extLst>
                        <a:ext uri="{FF2B5EF4-FFF2-40B4-BE49-F238E27FC236}">
                          <a16:creationId xmlns:a16="http://schemas.microsoft.com/office/drawing/2014/main" id="{D90150E8-8B22-1DB3-FCBF-1702BBE4F8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778544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0" name="그래픽 969">
                      <a:extLst>
                        <a:ext uri="{FF2B5EF4-FFF2-40B4-BE49-F238E27FC236}">
                          <a16:creationId xmlns:a16="http://schemas.microsoft.com/office/drawing/2014/main" id="{305A55A0-4F67-CAE1-D66B-7F6FF3D547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729308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1" name="그래픽 970">
                      <a:extLst>
                        <a:ext uri="{FF2B5EF4-FFF2-40B4-BE49-F238E27FC236}">
                          <a16:creationId xmlns:a16="http://schemas.microsoft.com/office/drawing/2014/main" id="{06FCF618-F34C-792F-28EC-92ADDDFCF2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680072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2" name="그래픽 971">
                      <a:extLst>
                        <a:ext uri="{FF2B5EF4-FFF2-40B4-BE49-F238E27FC236}">
                          <a16:creationId xmlns:a16="http://schemas.microsoft.com/office/drawing/2014/main" id="{9004029D-072D-C2C0-6C28-94DB58F0D3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636395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3" name="그래픽 972">
                      <a:extLst>
                        <a:ext uri="{FF2B5EF4-FFF2-40B4-BE49-F238E27FC236}">
                          <a16:creationId xmlns:a16="http://schemas.microsoft.com/office/drawing/2014/main" id="{ED371BBB-FA13-364B-09D4-24CB96ED69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587159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4" name="그래픽 973">
                      <a:extLst>
                        <a:ext uri="{FF2B5EF4-FFF2-40B4-BE49-F238E27FC236}">
                          <a16:creationId xmlns:a16="http://schemas.microsoft.com/office/drawing/2014/main" id="{D796D5DB-142F-9DCF-D5CC-F69F61A4B5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537923"/>
                      <a:ext cx="380417" cy="38041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11" name="그룹 910">
                    <a:extLst>
                      <a:ext uri="{FF2B5EF4-FFF2-40B4-BE49-F238E27FC236}">
                        <a16:creationId xmlns:a16="http://schemas.microsoft.com/office/drawing/2014/main" id="{9F95E2F9-55BF-1DD4-5FF3-40D150A1AAD3}"/>
                      </a:ext>
                    </a:extLst>
                  </p:cNvPr>
                  <p:cNvGrpSpPr/>
                  <p:nvPr/>
                </p:nvGrpSpPr>
                <p:grpSpPr>
                  <a:xfrm>
                    <a:off x="6627876" y="5068726"/>
                    <a:ext cx="274188" cy="857434"/>
                    <a:chOff x="5817394" y="5253625"/>
                    <a:chExt cx="380417" cy="1189634"/>
                  </a:xfrm>
                </p:grpSpPr>
                <p:pic>
                  <p:nvPicPr>
                    <p:cNvPr id="945" name="그래픽 944">
                      <a:extLst>
                        <a:ext uri="{FF2B5EF4-FFF2-40B4-BE49-F238E27FC236}">
                          <a16:creationId xmlns:a16="http://schemas.microsoft.com/office/drawing/2014/main" id="{AA4C4D3B-137E-93B4-29F0-FFAD45EC68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6062842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6" name="그래픽 945">
                      <a:extLst>
                        <a:ext uri="{FF2B5EF4-FFF2-40B4-BE49-F238E27FC236}">
                          <a16:creationId xmlns:a16="http://schemas.microsoft.com/office/drawing/2014/main" id="{067C9A85-418C-BA23-69B1-EBBF6DACFF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6013606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7" name="그래픽 946">
                      <a:extLst>
                        <a:ext uri="{FF2B5EF4-FFF2-40B4-BE49-F238E27FC236}">
                          <a16:creationId xmlns:a16="http://schemas.microsoft.com/office/drawing/2014/main" id="{483DCE98-CFDE-F0DD-395C-F2744755E0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964370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8" name="그래픽 947">
                      <a:extLst>
                        <a:ext uri="{FF2B5EF4-FFF2-40B4-BE49-F238E27FC236}">
                          <a16:creationId xmlns:a16="http://schemas.microsoft.com/office/drawing/2014/main" id="{1B239BEB-9264-E5F1-A8E0-A9E147CD38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920693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9" name="그래픽 948">
                      <a:extLst>
                        <a:ext uri="{FF2B5EF4-FFF2-40B4-BE49-F238E27FC236}">
                          <a16:creationId xmlns:a16="http://schemas.microsoft.com/office/drawing/2014/main" id="{09024EA3-2104-ABF3-0325-61744495A3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871457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0" name="그래픽 949">
                      <a:extLst>
                        <a:ext uri="{FF2B5EF4-FFF2-40B4-BE49-F238E27FC236}">
                          <a16:creationId xmlns:a16="http://schemas.microsoft.com/office/drawing/2014/main" id="{B5C0F6DF-7D00-F7C8-3AA9-DFB1EBA1F6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822221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1" name="그래픽 950">
                      <a:extLst>
                        <a:ext uri="{FF2B5EF4-FFF2-40B4-BE49-F238E27FC236}">
                          <a16:creationId xmlns:a16="http://schemas.microsoft.com/office/drawing/2014/main" id="{9F68A30C-B802-8625-C3CB-46328FB36B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778544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2" name="그래픽 951">
                      <a:extLst>
                        <a:ext uri="{FF2B5EF4-FFF2-40B4-BE49-F238E27FC236}">
                          <a16:creationId xmlns:a16="http://schemas.microsoft.com/office/drawing/2014/main" id="{855DC30B-393D-AF85-E4D6-DFD4E9E718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729308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3" name="그래픽 952">
                      <a:extLst>
                        <a:ext uri="{FF2B5EF4-FFF2-40B4-BE49-F238E27FC236}">
                          <a16:creationId xmlns:a16="http://schemas.microsoft.com/office/drawing/2014/main" id="{407249F0-A47D-2DB1-A989-46D04ADE4D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680072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4" name="그래픽 953">
                      <a:extLst>
                        <a:ext uri="{FF2B5EF4-FFF2-40B4-BE49-F238E27FC236}">
                          <a16:creationId xmlns:a16="http://schemas.microsoft.com/office/drawing/2014/main" id="{FA278F14-CB2A-BF3E-D85F-82F6013EA6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636395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5" name="그래픽 954">
                      <a:extLst>
                        <a:ext uri="{FF2B5EF4-FFF2-40B4-BE49-F238E27FC236}">
                          <a16:creationId xmlns:a16="http://schemas.microsoft.com/office/drawing/2014/main" id="{B184F684-785D-18B3-12C5-F5C15C1563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587159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6" name="그래픽 955">
                      <a:extLst>
                        <a:ext uri="{FF2B5EF4-FFF2-40B4-BE49-F238E27FC236}">
                          <a16:creationId xmlns:a16="http://schemas.microsoft.com/office/drawing/2014/main" id="{6B3D3C3C-CAA7-DEE7-A354-0278835267F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537923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7" name="그래픽 956">
                      <a:extLst>
                        <a:ext uri="{FF2B5EF4-FFF2-40B4-BE49-F238E27FC236}">
                          <a16:creationId xmlns:a16="http://schemas.microsoft.com/office/drawing/2014/main" id="{AE5F2936-0D89-8097-5C3F-D47BFA0751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494246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8" name="그래픽 957">
                      <a:extLst>
                        <a:ext uri="{FF2B5EF4-FFF2-40B4-BE49-F238E27FC236}">
                          <a16:creationId xmlns:a16="http://schemas.microsoft.com/office/drawing/2014/main" id="{E221F6A0-46F1-B8F8-D9D4-031465E0F1B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445010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9" name="그래픽 958">
                      <a:extLst>
                        <a:ext uri="{FF2B5EF4-FFF2-40B4-BE49-F238E27FC236}">
                          <a16:creationId xmlns:a16="http://schemas.microsoft.com/office/drawing/2014/main" id="{90CA66B6-8B5C-7808-BF20-836F1D2726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395774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0" name="그래픽 959">
                      <a:extLst>
                        <a:ext uri="{FF2B5EF4-FFF2-40B4-BE49-F238E27FC236}">
                          <a16:creationId xmlns:a16="http://schemas.microsoft.com/office/drawing/2014/main" id="{2DEADEA8-136E-DD10-3D84-CC707D2BC2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352097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1" name="그래픽 960">
                      <a:extLst>
                        <a:ext uri="{FF2B5EF4-FFF2-40B4-BE49-F238E27FC236}">
                          <a16:creationId xmlns:a16="http://schemas.microsoft.com/office/drawing/2014/main" id="{271EB0A6-8B53-66F3-660B-9CE32BEF8D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302861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2" name="그래픽 961">
                      <a:extLst>
                        <a:ext uri="{FF2B5EF4-FFF2-40B4-BE49-F238E27FC236}">
                          <a16:creationId xmlns:a16="http://schemas.microsoft.com/office/drawing/2014/main" id="{9041357D-7BD3-D634-C414-71DF284831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253625"/>
                      <a:ext cx="380417" cy="38041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12" name="그룹 911">
                    <a:extLst>
                      <a:ext uri="{FF2B5EF4-FFF2-40B4-BE49-F238E27FC236}">
                        <a16:creationId xmlns:a16="http://schemas.microsoft.com/office/drawing/2014/main" id="{5D46EF7A-A4F9-F450-6118-698B76FA6339}"/>
                      </a:ext>
                    </a:extLst>
                  </p:cNvPr>
                  <p:cNvGrpSpPr/>
                  <p:nvPr/>
                </p:nvGrpSpPr>
                <p:grpSpPr>
                  <a:xfrm>
                    <a:off x="7009022" y="4915035"/>
                    <a:ext cx="274224" cy="1011124"/>
                    <a:chOff x="5817343" y="5040390"/>
                    <a:chExt cx="380468" cy="1402869"/>
                  </a:xfrm>
                </p:grpSpPr>
                <p:pic>
                  <p:nvPicPr>
                    <p:cNvPr id="922" name="그래픽 921">
                      <a:extLst>
                        <a:ext uri="{FF2B5EF4-FFF2-40B4-BE49-F238E27FC236}">
                          <a16:creationId xmlns:a16="http://schemas.microsoft.com/office/drawing/2014/main" id="{D34091A9-D2C6-DA47-62D9-85ED7BF2D8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6062842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3" name="그래픽 922">
                      <a:extLst>
                        <a:ext uri="{FF2B5EF4-FFF2-40B4-BE49-F238E27FC236}">
                          <a16:creationId xmlns:a16="http://schemas.microsoft.com/office/drawing/2014/main" id="{299BF02C-0050-B25F-CF3A-39AA2E6C05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6013606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4" name="그래픽 923">
                      <a:extLst>
                        <a:ext uri="{FF2B5EF4-FFF2-40B4-BE49-F238E27FC236}">
                          <a16:creationId xmlns:a16="http://schemas.microsoft.com/office/drawing/2014/main" id="{677574FA-F858-760F-1158-B232F0B35D1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964370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5" name="그래픽 924">
                      <a:extLst>
                        <a:ext uri="{FF2B5EF4-FFF2-40B4-BE49-F238E27FC236}">
                          <a16:creationId xmlns:a16="http://schemas.microsoft.com/office/drawing/2014/main" id="{D47A355E-E1AF-F305-A7C1-05D4039EEA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920693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6" name="그래픽 925">
                      <a:extLst>
                        <a:ext uri="{FF2B5EF4-FFF2-40B4-BE49-F238E27FC236}">
                          <a16:creationId xmlns:a16="http://schemas.microsoft.com/office/drawing/2014/main" id="{F7D7B204-15C7-BADE-76C1-A3625890E97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871457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7" name="그래픽 926">
                      <a:extLst>
                        <a:ext uri="{FF2B5EF4-FFF2-40B4-BE49-F238E27FC236}">
                          <a16:creationId xmlns:a16="http://schemas.microsoft.com/office/drawing/2014/main" id="{78019590-0F75-74D7-5C40-F6A68B2CDC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822221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8" name="그래픽 927">
                      <a:extLst>
                        <a:ext uri="{FF2B5EF4-FFF2-40B4-BE49-F238E27FC236}">
                          <a16:creationId xmlns:a16="http://schemas.microsoft.com/office/drawing/2014/main" id="{81D599A9-6F43-A1D1-0678-C103513A07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778544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9" name="그래픽 928">
                      <a:extLst>
                        <a:ext uri="{FF2B5EF4-FFF2-40B4-BE49-F238E27FC236}">
                          <a16:creationId xmlns:a16="http://schemas.microsoft.com/office/drawing/2014/main" id="{EEC3CCD5-9F50-8820-CFCE-096E9AA964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729308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0" name="그래픽 929">
                      <a:extLst>
                        <a:ext uri="{FF2B5EF4-FFF2-40B4-BE49-F238E27FC236}">
                          <a16:creationId xmlns:a16="http://schemas.microsoft.com/office/drawing/2014/main" id="{82D12DE4-1BE8-B124-241B-04F2D83E68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680072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1" name="그래픽 930">
                      <a:extLst>
                        <a:ext uri="{FF2B5EF4-FFF2-40B4-BE49-F238E27FC236}">
                          <a16:creationId xmlns:a16="http://schemas.microsoft.com/office/drawing/2014/main" id="{BE9BAE72-9A45-AB03-5BE5-F8BDBB0F9D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636395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2" name="그래픽 931">
                      <a:extLst>
                        <a:ext uri="{FF2B5EF4-FFF2-40B4-BE49-F238E27FC236}">
                          <a16:creationId xmlns:a16="http://schemas.microsoft.com/office/drawing/2014/main" id="{69E0D72E-1AB3-5DB4-4C94-6D3690EF24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587159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3" name="그래픽 932">
                      <a:extLst>
                        <a:ext uri="{FF2B5EF4-FFF2-40B4-BE49-F238E27FC236}">
                          <a16:creationId xmlns:a16="http://schemas.microsoft.com/office/drawing/2014/main" id="{3C1AD5A1-F714-3167-C572-B33F2521F3F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537923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4" name="그래픽 933">
                      <a:extLst>
                        <a:ext uri="{FF2B5EF4-FFF2-40B4-BE49-F238E27FC236}">
                          <a16:creationId xmlns:a16="http://schemas.microsoft.com/office/drawing/2014/main" id="{6E6DE87D-83E2-E17D-EC8F-DF9FFBE85DF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494246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5" name="그래픽 934">
                      <a:extLst>
                        <a:ext uri="{FF2B5EF4-FFF2-40B4-BE49-F238E27FC236}">
                          <a16:creationId xmlns:a16="http://schemas.microsoft.com/office/drawing/2014/main" id="{215F0F89-B17A-CBC0-4781-4C2A289065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445010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6" name="그래픽 935">
                      <a:extLst>
                        <a:ext uri="{FF2B5EF4-FFF2-40B4-BE49-F238E27FC236}">
                          <a16:creationId xmlns:a16="http://schemas.microsoft.com/office/drawing/2014/main" id="{1C3C1264-2D6A-4574-686A-28EA0A583F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395774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7" name="그래픽 936">
                      <a:extLst>
                        <a:ext uri="{FF2B5EF4-FFF2-40B4-BE49-F238E27FC236}">
                          <a16:creationId xmlns:a16="http://schemas.microsoft.com/office/drawing/2014/main" id="{C98757FC-E888-D410-0B94-9D037BF800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352097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8" name="그래픽 937">
                      <a:extLst>
                        <a:ext uri="{FF2B5EF4-FFF2-40B4-BE49-F238E27FC236}">
                          <a16:creationId xmlns:a16="http://schemas.microsoft.com/office/drawing/2014/main" id="{B598D9FF-E825-EECD-8E61-DE9643480D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302861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9" name="그래픽 938">
                      <a:extLst>
                        <a:ext uri="{FF2B5EF4-FFF2-40B4-BE49-F238E27FC236}">
                          <a16:creationId xmlns:a16="http://schemas.microsoft.com/office/drawing/2014/main" id="{8A7F91F4-5C13-B22D-FC06-568149610B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4" y="5253625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0" name="그래픽 939">
                      <a:extLst>
                        <a:ext uri="{FF2B5EF4-FFF2-40B4-BE49-F238E27FC236}">
                          <a16:creationId xmlns:a16="http://schemas.microsoft.com/office/drawing/2014/main" id="{6CB401E7-30FE-8461-DE07-5A13C34202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93" y="5210979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1" name="그래픽 940">
                      <a:extLst>
                        <a:ext uri="{FF2B5EF4-FFF2-40B4-BE49-F238E27FC236}">
                          <a16:creationId xmlns:a16="http://schemas.microsoft.com/office/drawing/2014/main" id="{A282B7EE-79C8-0DBB-48F1-4CD6D5E8C09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78" y="5168331"/>
                      <a:ext cx="380417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2" name="그래픽 941">
                      <a:extLst>
                        <a:ext uri="{FF2B5EF4-FFF2-40B4-BE49-F238E27FC236}">
                          <a16:creationId xmlns:a16="http://schemas.microsoft.com/office/drawing/2014/main" id="{74B5AD80-D5A9-9FA2-FB85-A5D2F05671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67" y="5125684"/>
                      <a:ext cx="380416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3" name="그래픽 942">
                      <a:extLst>
                        <a:ext uri="{FF2B5EF4-FFF2-40B4-BE49-F238E27FC236}">
                          <a16:creationId xmlns:a16="http://schemas.microsoft.com/office/drawing/2014/main" id="{1641E657-52E0-117F-54F5-3B81E86F6C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57" y="5083037"/>
                      <a:ext cx="380416" cy="38041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4" name="그래픽 943">
                      <a:extLst>
                        <a:ext uri="{FF2B5EF4-FFF2-40B4-BE49-F238E27FC236}">
                          <a16:creationId xmlns:a16="http://schemas.microsoft.com/office/drawing/2014/main" id="{4948BD15-8E20-9559-CAFB-02020D2F2A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132211" flipH="1">
                      <a:off x="5817343" y="5040390"/>
                      <a:ext cx="380417" cy="38041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13" name="TextBox 912">
                    <a:extLst>
                      <a:ext uri="{FF2B5EF4-FFF2-40B4-BE49-F238E27FC236}">
                        <a16:creationId xmlns:a16="http://schemas.microsoft.com/office/drawing/2014/main" id="{248D759B-2C4A-7865-DDAE-A3E0913EFE31}"/>
                      </a:ext>
                    </a:extLst>
                  </p:cNvPr>
                  <p:cNvSpPr txBox="1"/>
                  <p:nvPr/>
                </p:nvSpPr>
                <p:spPr>
                  <a:xfrm>
                    <a:off x="5357855" y="5299692"/>
                    <a:ext cx="497252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rPr>
                      <a:t>203,955</a:t>
                    </a:r>
                  </a:p>
                </p:txBody>
              </p:sp>
              <p:sp>
                <p:nvSpPr>
                  <p:cNvPr id="914" name="TextBox 913">
                    <a:extLst>
                      <a:ext uri="{FF2B5EF4-FFF2-40B4-BE49-F238E27FC236}">
                        <a16:creationId xmlns:a16="http://schemas.microsoft.com/office/drawing/2014/main" id="{7448F27F-4264-E8A6-6A26-436F3E926951}"/>
                      </a:ext>
                    </a:extLst>
                  </p:cNvPr>
                  <p:cNvSpPr txBox="1"/>
                  <p:nvPr/>
                </p:nvSpPr>
                <p:spPr>
                  <a:xfrm>
                    <a:off x="5741797" y="5241246"/>
                    <a:ext cx="497251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rPr>
                      <a:t>214,002</a:t>
                    </a:r>
                  </a:p>
                </p:txBody>
              </p:sp>
              <p:sp>
                <p:nvSpPr>
                  <p:cNvPr id="915" name="TextBox 914">
                    <a:extLst>
                      <a:ext uri="{FF2B5EF4-FFF2-40B4-BE49-F238E27FC236}">
                        <a16:creationId xmlns:a16="http://schemas.microsoft.com/office/drawing/2014/main" id="{60D004EE-407A-069F-EB39-F0C3372C6371}"/>
                      </a:ext>
                    </a:extLst>
                  </p:cNvPr>
                  <p:cNvSpPr txBox="1"/>
                  <p:nvPr/>
                </p:nvSpPr>
                <p:spPr>
                  <a:xfrm>
                    <a:off x="6151214" y="5189706"/>
                    <a:ext cx="497251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rPr>
                      <a:t>221,801</a:t>
                    </a:r>
                  </a:p>
                </p:txBody>
              </p:sp>
              <p:sp>
                <p:nvSpPr>
                  <p:cNvPr id="916" name="TextBox 915">
                    <a:extLst>
                      <a:ext uri="{FF2B5EF4-FFF2-40B4-BE49-F238E27FC236}">
                        <a16:creationId xmlns:a16="http://schemas.microsoft.com/office/drawing/2014/main" id="{229EB4C2-07DA-15A8-F52E-528B12D3F59A}"/>
                      </a:ext>
                    </a:extLst>
                  </p:cNvPr>
                  <p:cNvSpPr txBox="1"/>
                  <p:nvPr/>
                </p:nvSpPr>
                <p:spPr>
                  <a:xfrm>
                    <a:off x="6499187" y="4974859"/>
                    <a:ext cx="538930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rPr>
                      <a:t>251,695</a:t>
                    </a:r>
                  </a:p>
                </p:txBody>
              </p:sp>
              <p:sp>
                <p:nvSpPr>
                  <p:cNvPr id="917" name="TextBox 916">
                    <a:extLst>
                      <a:ext uri="{FF2B5EF4-FFF2-40B4-BE49-F238E27FC236}">
                        <a16:creationId xmlns:a16="http://schemas.microsoft.com/office/drawing/2014/main" id="{3491161E-DCFA-2BB8-BCC1-47496EA636D0}"/>
                      </a:ext>
                    </a:extLst>
                  </p:cNvPr>
                  <p:cNvSpPr txBox="1"/>
                  <p:nvPr/>
                </p:nvSpPr>
                <p:spPr>
                  <a:xfrm>
                    <a:off x="5416971" y="5837193"/>
                    <a:ext cx="402674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rPr>
                      <a:t>2016</a:t>
                    </a:r>
                  </a:p>
                </p:txBody>
              </p:sp>
              <p:sp>
                <p:nvSpPr>
                  <p:cNvPr id="918" name="TextBox 917">
                    <a:extLst>
                      <a:ext uri="{FF2B5EF4-FFF2-40B4-BE49-F238E27FC236}">
                        <a16:creationId xmlns:a16="http://schemas.microsoft.com/office/drawing/2014/main" id="{F5C1889D-78B3-E2F4-0717-DA2413F85ACE}"/>
                      </a:ext>
                    </a:extLst>
                  </p:cNvPr>
                  <p:cNvSpPr txBox="1"/>
                  <p:nvPr/>
                </p:nvSpPr>
                <p:spPr>
                  <a:xfrm>
                    <a:off x="5786372" y="5837193"/>
                    <a:ext cx="402674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rPr>
                      <a:t>2017</a:t>
                    </a:r>
                  </a:p>
                </p:txBody>
              </p:sp>
              <p:sp>
                <p:nvSpPr>
                  <p:cNvPr id="919" name="TextBox 918">
                    <a:extLst>
                      <a:ext uri="{FF2B5EF4-FFF2-40B4-BE49-F238E27FC236}">
                        <a16:creationId xmlns:a16="http://schemas.microsoft.com/office/drawing/2014/main" id="{095C8558-1F19-5D46-9F67-7F6D8C56C277}"/>
                      </a:ext>
                    </a:extLst>
                  </p:cNvPr>
                  <p:cNvSpPr txBox="1"/>
                  <p:nvPr/>
                </p:nvSpPr>
                <p:spPr>
                  <a:xfrm>
                    <a:off x="6187524" y="5837193"/>
                    <a:ext cx="402674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rPr>
                      <a:t>2018</a:t>
                    </a:r>
                  </a:p>
                </p:txBody>
              </p:sp>
              <p:sp>
                <p:nvSpPr>
                  <p:cNvPr id="920" name="TextBox 919">
                    <a:extLst>
                      <a:ext uri="{FF2B5EF4-FFF2-40B4-BE49-F238E27FC236}">
                        <a16:creationId xmlns:a16="http://schemas.microsoft.com/office/drawing/2014/main" id="{1386D44C-534C-D5A7-9270-B48402F1C370}"/>
                      </a:ext>
                    </a:extLst>
                  </p:cNvPr>
                  <p:cNvSpPr txBox="1"/>
                  <p:nvPr/>
                </p:nvSpPr>
                <p:spPr>
                  <a:xfrm>
                    <a:off x="6575976" y="5837193"/>
                    <a:ext cx="402674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rPr>
                      <a:t>2019</a:t>
                    </a:r>
                  </a:p>
                </p:txBody>
              </p:sp>
              <p:sp>
                <p:nvSpPr>
                  <p:cNvPr id="921" name="TextBox 920">
                    <a:extLst>
                      <a:ext uri="{FF2B5EF4-FFF2-40B4-BE49-F238E27FC236}">
                        <a16:creationId xmlns:a16="http://schemas.microsoft.com/office/drawing/2014/main" id="{D3B79E17-A6B8-F6CF-E638-9BBE15195023}"/>
                      </a:ext>
                    </a:extLst>
                  </p:cNvPr>
                  <p:cNvSpPr txBox="1"/>
                  <p:nvPr/>
                </p:nvSpPr>
                <p:spPr>
                  <a:xfrm>
                    <a:off x="6967603" y="5837193"/>
                    <a:ext cx="402674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rPr>
                      <a:t>2020</a:t>
                    </a:r>
                  </a:p>
                </p:txBody>
              </p:sp>
            </p:grpSp>
          </p:grpSp>
          <p:sp>
            <p:nvSpPr>
              <p:cNvPr id="986" name="직사각형 985">
                <a:extLst>
                  <a:ext uri="{FF2B5EF4-FFF2-40B4-BE49-F238E27FC236}">
                    <a16:creationId xmlns:a16="http://schemas.microsoft.com/office/drawing/2014/main" id="{654BE10F-CDD4-6E73-D2C1-F3B6FC8C4584}"/>
                  </a:ext>
                </a:extLst>
              </p:cNvPr>
              <p:cNvSpPr/>
              <p:nvPr/>
            </p:nvSpPr>
            <p:spPr>
              <a:xfrm>
                <a:off x="7834197" y="2563974"/>
                <a:ext cx="3068358" cy="307371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87" name="TextBox 986">
                <a:extLst>
                  <a:ext uri="{FF2B5EF4-FFF2-40B4-BE49-F238E27FC236}">
                    <a16:creationId xmlns:a16="http://schemas.microsoft.com/office/drawing/2014/main" id="{8A21BB94-9898-8B71-835E-79F21FB6BFA6}"/>
                  </a:ext>
                </a:extLst>
              </p:cNvPr>
              <p:cNvSpPr txBox="1"/>
              <p:nvPr/>
            </p:nvSpPr>
            <p:spPr>
              <a:xfrm>
                <a:off x="7844370" y="2579304"/>
                <a:ext cx="20954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3" panose="02020600000000000000" pitchFamily="18" charset="-127"/>
                    <a:ea typeface="a타이틀고딕3" panose="02020600000000000000" pitchFamily="18" charset="-127"/>
                    <a:cs typeface="+mn-cs"/>
                  </a:rPr>
                  <a:t>산업재해로 인한 경제적 손실액</a:t>
                </a:r>
              </a:p>
            </p:txBody>
          </p:sp>
        </p:grp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2934E4-76F2-F8C3-83BB-56FE69EF1FBA}"/>
                </a:ext>
              </a:extLst>
            </p:cNvPr>
            <p:cNvSpPr/>
            <p:nvPr/>
          </p:nvSpPr>
          <p:spPr>
            <a:xfrm rot="2797113">
              <a:off x="11133055" y="5032100"/>
              <a:ext cx="143334" cy="457315"/>
            </a:xfrm>
            <a:prstGeom prst="rect">
              <a:avLst/>
            </a:prstGeom>
            <a:solidFill>
              <a:srgbClr val="FBA90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B684CD-4F41-1C68-4194-E737AA081C2E}"/>
              </a:ext>
            </a:extLst>
          </p:cNvPr>
          <p:cNvGrpSpPr/>
          <p:nvPr/>
        </p:nvGrpSpPr>
        <p:grpSpPr>
          <a:xfrm>
            <a:off x="8199382" y="2387425"/>
            <a:ext cx="2916816" cy="3080319"/>
            <a:chOff x="973389" y="2418357"/>
            <a:chExt cx="2916816" cy="308031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0584C8E-2DB7-0916-D1D8-C8D02E8C0780}"/>
                </a:ext>
              </a:extLst>
            </p:cNvPr>
            <p:cNvGrpSpPr/>
            <p:nvPr/>
          </p:nvGrpSpPr>
          <p:grpSpPr>
            <a:xfrm>
              <a:off x="973389" y="2418357"/>
              <a:ext cx="2877200" cy="3080319"/>
              <a:chOff x="973389" y="2418357"/>
              <a:chExt cx="2877200" cy="3080319"/>
            </a:xfrm>
          </p:grpSpPr>
          <p:grpSp>
            <p:nvGrpSpPr>
              <p:cNvPr id="488" name="그룹 487">
                <a:extLst>
                  <a:ext uri="{FF2B5EF4-FFF2-40B4-BE49-F238E27FC236}">
                    <a16:creationId xmlns:a16="http://schemas.microsoft.com/office/drawing/2014/main" id="{C6EC1EAE-B7DF-697A-54A2-20E184E49EB9}"/>
                  </a:ext>
                </a:extLst>
              </p:cNvPr>
              <p:cNvGrpSpPr/>
              <p:nvPr/>
            </p:nvGrpSpPr>
            <p:grpSpPr>
              <a:xfrm>
                <a:off x="973389" y="2575346"/>
                <a:ext cx="2877200" cy="2894963"/>
                <a:chOff x="1033608" y="2418236"/>
                <a:chExt cx="2861952" cy="2714946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B9CBA756-0CC0-7882-FD94-B3594D7CF2B0}"/>
                    </a:ext>
                  </a:extLst>
                </p:cNvPr>
                <p:cNvGrpSpPr/>
                <p:nvPr/>
              </p:nvGrpSpPr>
              <p:grpSpPr>
                <a:xfrm>
                  <a:off x="1033608" y="2495482"/>
                  <a:ext cx="2861952" cy="2637700"/>
                  <a:chOff x="952847" y="2476890"/>
                  <a:chExt cx="2861952" cy="2637700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F7B75E9F-D1E2-7338-A656-AB9A274E6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364" r="27605" b="9602"/>
                  <a:stretch/>
                </p:blipFill>
                <p:spPr>
                  <a:xfrm>
                    <a:off x="952847" y="2476890"/>
                    <a:ext cx="2849056" cy="2637700"/>
                  </a:xfrm>
                  <a:prstGeom prst="rect">
                    <a:avLst/>
                  </a:prstGeom>
                </p:spPr>
              </p:pic>
              <p:pic>
                <p:nvPicPr>
                  <p:cNvPr id="12" name="그림 11">
                    <a:extLst>
                      <a:ext uri="{FF2B5EF4-FFF2-40B4-BE49-F238E27FC236}">
                        <a16:creationId xmlns:a16="http://schemas.microsoft.com/office/drawing/2014/main" id="{AC690160-46EC-2FB3-95A9-E5685297DE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032" t="7536" r="27605" b="84920"/>
                  <a:stretch/>
                </p:blipFill>
                <p:spPr>
                  <a:xfrm>
                    <a:off x="1563005" y="2497071"/>
                    <a:ext cx="2251794" cy="2260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4366B018-12B1-9499-1AD0-25C18BA89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32" t="7536" r="27605" b="84920"/>
                <a:stretch/>
              </p:blipFill>
              <p:spPr>
                <a:xfrm>
                  <a:off x="1426646" y="2418236"/>
                  <a:ext cx="2251794" cy="226040"/>
                </a:xfrm>
                <a:prstGeom prst="rect">
                  <a:avLst/>
                </a:prstGeom>
              </p:spPr>
            </p:pic>
            <p:pic>
              <p:nvPicPr>
                <p:cNvPr id="482" name="그림 481">
                  <a:extLst>
                    <a:ext uri="{FF2B5EF4-FFF2-40B4-BE49-F238E27FC236}">
                      <a16:creationId xmlns:a16="http://schemas.microsoft.com/office/drawing/2014/main" id="{7BEAE5D2-ED17-DFAF-B4D4-9FE059E462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14" t="2364" r="76395" b="87796"/>
                <a:stretch/>
              </p:blipFill>
              <p:spPr>
                <a:xfrm>
                  <a:off x="2132135" y="2616699"/>
                  <a:ext cx="405002" cy="294814"/>
                </a:xfrm>
                <a:prstGeom prst="rect">
                  <a:avLst/>
                </a:prstGeom>
              </p:spPr>
            </p:pic>
            <p:pic>
              <p:nvPicPr>
                <p:cNvPr id="484" name="그림 483">
                  <a:extLst>
                    <a:ext uri="{FF2B5EF4-FFF2-40B4-BE49-F238E27FC236}">
                      <a16:creationId xmlns:a16="http://schemas.microsoft.com/office/drawing/2014/main" id="{95525595-9AF5-65CA-7BF9-796862F484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32" t="7536" r="27605" b="84920"/>
                <a:stretch/>
              </p:blipFill>
              <p:spPr>
                <a:xfrm>
                  <a:off x="2106081" y="2767898"/>
                  <a:ext cx="96082" cy="121032"/>
                </a:xfrm>
                <a:prstGeom prst="rect">
                  <a:avLst/>
                </a:prstGeom>
              </p:spPr>
            </p:pic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5AD0FCF-BFB0-23C5-B2EA-D82395D9B9AD}"/>
                  </a:ext>
                </a:extLst>
              </p:cNvPr>
              <p:cNvSpPr/>
              <p:nvPr/>
            </p:nvSpPr>
            <p:spPr>
              <a:xfrm>
                <a:off x="973407" y="2418357"/>
                <a:ext cx="2864236" cy="327750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타이틀고딕3" panose="02020600000000000000" pitchFamily="18" charset="-127"/>
                  <a:ea typeface="a타이틀고딕3" panose="02020600000000000000" pitchFamily="18" charset="-127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4D789B-7B0E-6E56-90F3-8B073C815686}"/>
                  </a:ext>
                </a:extLst>
              </p:cNvPr>
              <p:cNvSpPr txBox="1"/>
              <p:nvPr/>
            </p:nvSpPr>
            <p:spPr>
              <a:xfrm>
                <a:off x="994367" y="2436978"/>
                <a:ext cx="2459539" cy="295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3" panose="02020600000000000000" pitchFamily="18" charset="-127"/>
                    <a:ea typeface="a타이틀고딕3" panose="02020600000000000000" pitchFamily="18" charset="-127"/>
                    <a:cs typeface="+mn-cs"/>
                  </a:rPr>
                  <a:t>생산가능인구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3" panose="02020600000000000000" pitchFamily="18" charset="-127"/>
                    <a:ea typeface="a타이틀고딕3" panose="02020600000000000000" pitchFamily="18" charset="-127"/>
                    <a:cs typeface="+mn-cs"/>
                  </a:rPr>
                  <a:t>(15~64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3" panose="02020600000000000000" pitchFamily="18" charset="-127"/>
                    <a:ea typeface="a타이틀고딕3" panose="02020600000000000000" pitchFamily="18" charset="-127"/>
                    <a:cs typeface="+mn-cs"/>
                  </a:rPr>
                  <a:t>세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3" panose="02020600000000000000" pitchFamily="18" charset="-127"/>
                    <a:ea typeface="a타이틀고딕3" panose="02020600000000000000" pitchFamily="18" charset="-127"/>
                    <a:cs typeface="+mn-cs"/>
                  </a:rPr>
                  <a:t>)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타이틀고딕3" panose="02020600000000000000" pitchFamily="18" charset="-127"/>
                    <a:ea typeface="a타이틀고딕3" panose="02020600000000000000" pitchFamily="18" charset="-127"/>
                    <a:cs typeface="+mn-cs"/>
                  </a:rPr>
                  <a:t>구성비 전망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C77839-D65C-CA59-B642-4A3D3ACA9DB4}"/>
                  </a:ext>
                </a:extLst>
              </p:cNvPr>
              <p:cNvSpPr txBox="1"/>
              <p:nvPr/>
            </p:nvSpPr>
            <p:spPr>
              <a:xfrm>
                <a:off x="3357871" y="5252455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DD78B"/>
                    </a:highlight>
                    <a:uLnTx/>
                    <a:uFillTx/>
                    <a:latin typeface="a타이틀고딕4" panose="02020600000000000000" pitchFamily="18" charset="-127"/>
                    <a:ea typeface="a타이틀고딕4" panose="02020600000000000000" pitchFamily="18" charset="-127"/>
                    <a:cs typeface="+mn-cs"/>
                  </a:rPr>
                  <a:t>2035</a:t>
                </a: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1F4CD79-AD65-43D7-BDD6-CF4FD04E4993}"/>
                  </a:ext>
                </a:extLst>
              </p:cNvPr>
              <p:cNvSpPr/>
              <p:nvPr/>
            </p:nvSpPr>
            <p:spPr>
              <a:xfrm>
                <a:off x="1772920" y="4272653"/>
                <a:ext cx="101599" cy="103195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58E31399-FD38-49E3-A8AB-1E9A5114E9A6}"/>
                  </a:ext>
                </a:extLst>
              </p:cNvPr>
              <p:cNvSpPr/>
              <p:nvPr/>
            </p:nvSpPr>
            <p:spPr>
              <a:xfrm>
                <a:off x="3545563" y="4431548"/>
                <a:ext cx="106268" cy="8795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A3B26314-C41A-4FBD-8854-8F70530AD43B}"/>
                  </a:ext>
                </a:extLst>
              </p:cNvPr>
              <p:cNvSpPr txBox="1"/>
              <p:nvPr/>
            </p:nvSpPr>
            <p:spPr>
              <a:xfrm>
                <a:off x="1586798" y="5251849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DD78B"/>
                    </a:highlight>
                    <a:uLnTx/>
                    <a:uFillTx/>
                    <a:latin typeface="a타이틀고딕4" panose="02020600000000000000" pitchFamily="18" charset="-127"/>
                    <a:ea typeface="a타이틀고딕4" panose="02020600000000000000" pitchFamily="18" charset="-127"/>
                    <a:cs typeface="+mn-cs"/>
                  </a:rPr>
                  <a:t>2022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CE2A50-6C71-8235-C530-93FE8DBB8283}"/>
                </a:ext>
              </a:extLst>
            </p:cNvPr>
            <p:cNvSpPr txBox="1"/>
            <p:nvPr/>
          </p:nvSpPr>
          <p:spPr>
            <a:xfrm>
              <a:off x="3254934" y="2753524"/>
              <a:ext cx="635271" cy="213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3" panose="02020600000000000000" pitchFamily="18" charset="-127"/>
                  <a:ea typeface="a타이틀고딕3" panose="02020600000000000000" pitchFamily="18" charset="-127"/>
                  <a:cs typeface="+mn-cs"/>
                </a:rPr>
                <a:t>출처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3" panose="02020600000000000000" pitchFamily="18" charset="-127"/>
                  <a:ea typeface="a타이틀고딕3" panose="02020600000000000000" pitchFamily="18" charset="-127"/>
                  <a:cs typeface="+mn-cs"/>
                </a:rPr>
                <a:t>: 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타이틀고딕3" panose="02020600000000000000" pitchFamily="18" charset="-127"/>
                  <a:ea typeface="a타이틀고딕3" panose="02020600000000000000" pitchFamily="18" charset="-127"/>
                  <a:cs typeface="+mn-cs"/>
                </a:rPr>
                <a:t>통계청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4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372099" y="-614680"/>
            <a:ext cx="8877301" cy="8244840"/>
          </a:xfrm>
          <a:prstGeom prst="parallelogram">
            <a:avLst>
              <a:gd name="adj" fmla="val 27392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509A9432-7D80-40EC-B5EC-E386126EF823}"/>
              </a:ext>
            </a:extLst>
          </p:cNvPr>
          <p:cNvSpPr/>
          <p:nvPr/>
        </p:nvSpPr>
        <p:spPr>
          <a:xfrm>
            <a:off x="395287" y="324949"/>
            <a:ext cx="11401425" cy="619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무인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30469-385A-DA7E-E9B0-1DCBF3D2E700}"/>
              </a:ext>
            </a:extLst>
          </p:cNvPr>
          <p:cNvSpPr txBox="1"/>
          <p:nvPr/>
        </p:nvSpPr>
        <p:spPr>
          <a:xfrm>
            <a:off x="597159" y="559847"/>
            <a:ext cx="646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1.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추진배경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_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E9ECB5C9-7B3C-4D6D-8FD4-774DD1B769F2}"/>
              </a:ext>
            </a:extLst>
          </p:cNvPr>
          <p:cNvGrpSpPr/>
          <p:nvPr/>
        </p:nvGrpSpPr>
        <p:grpSpPr>
          <a:xfrm>
            <a:off x="1147578" y="1889553"/>
            <a:ext cx="7857010" cy="3997707"/>
            <a:chOff x="2640439" y="1816658"/>
            <a:chExt cx="6642423" cy="3408899"/>
          </a:xfrm>
        </p:grpSpPr>
        <p:pic>
          <p:nvPicPr>
            <p:cNvPr id="390" name="그래픽 389">
              <a:extLst>
                <a:ext uri="{FF2B5EF4-FFF2-40B4-BE49-F238E27FC236}">
                  <a16:creationId xmlns:a16="http://schemas.microsoft.com/office/drawing/2014/main" id="{2179B4C6-FEA4-4131-AECB-328E96B4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963842" y="2542194"/>
              <a:ext cx="2262520" cy="1850575"/>
            </a:xfrm>
            <a:prstGeom prst="rect">
              <a:avLst/>
            </a:prstGeom>
          </p:spPr>
        </p:pic>
        <p:grpSp>
          <p:nvGrpSpPr>
            <p:cNvPr id="391" name="그룹 390">
              <a:extLst>
                <a:ext uri="{FF2B5EF4-FFF2-40B4-BE49-F238E27FC236}">
                  <a16:creationId xmlns:a16="http://schemas.microsoft.com/office/drawing/2014/main" id="{41F664F7-62B2-4E3D-993B-B24A541EBF70}"/>
                </a:ext>
              </a:extLst>
            </p:cNvPr>
            <p:cNvGrpSpPr/>
            <p:nvPr/>
          </p:nvGrpSpPr>
          <p:grpSpPr>
            <a:xfrm>
              <a:off x="6350277" y="2514973"/>
              <a:ext cx="1894870" cy="1970315"/>
              <a:chOff x="1700580" y="2179781"/>
              <a:chExt cx="3041328" cy="3495232"/>
            </a:xfrm>
          </p:grpSpPr>
          <p:pic>
            <p:nvPicPr>
              <p:cNvPr id="404" name="Picture 2" descr="터틀봇3 버거 &gt; 터틀봇3 | 로보티즈">
                <a:extLst>
                  <a:ext uri="{FF2B5EF4-FFF2-40B4-BE49-F238E27FC236}">
                    <a16:creationId xmlns:a16="http://schemas.microsoft.com/office/drawing/2014/main" id="{E694F3CF-6317-4C31-B29F-758169EB3B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0000" b="79200" l="20400" r="72800">
                            <a14:foregroundMark x1="47800" y1="25600" x2="47800" y2="25600"/>
                            <a14:foregroundMark x1="50200" y1="23000" x2="50200" y2="23000"/>
                            <a14:foregroundMark x1="47800" y1="21200" x2="47800" y2="21200"/>
                            <a14:foregroundMark x1="52000" y1="20000" x2="52000" y2="20000"/>
                            <a14:foregroundMark x1="34600" y1="43800" x2="34600" y2="43800"/>
                            <a14:foregroundMark x1="35800" y1="44200" x2="35800" y2="44200"/>
                            <a14:foregroundMark x1="35600" y1="41600" x2="35600" y2="41600"/>
                            <a14:foregroundMark x1="35600" y1="39600" x2="35600" y2="39600"/>
                            <a14:foregroundMark x1="48600" y1="48200" x2="48600" y2="48200"/>
                            <a14:foregroundMark x1="47600" y1="45000" x2="47600" y2="45000"/>
                            <a14:foregroundMark x1="63800" y1="47800" x2="63800" y2="47800"/>
                            <a14:foregroundMark x1="44400" y1="59600" x2="44400" y2="59600"/>
                            <a14:foregroundMark x1="38200" y1="58800" x2="38200" y2="58800"/>
                            <a14:foregroundMark x1="35200" y1="70800" x2="35200" y2="70800"/>
                            <a14:foregroundMark x1="47800" y1="72400" x2="47800" y2="72400"/>
                            <a14:foregroundMark x1="67200" y1="79200" x2="67200" y2="79200"/>
                            <a14:foregroundMark x1="67800" y1="31600" x2="67800" y2="31600"/>
                            <a14:foregroundMark x1="72800" y1="47600" x2="72800" y2="47600"/>
                            <a14:foregroundMark x1="39000" y1="28600" x2="39000" y2="28600"/>
                            <a14:foregroundMark x1="24000" y1="58400" x2="24000" y2="58400"/>
                            <a14:foregroundMark x1="20400" y1="65000" x2="20400" y2="65000"/>
                            <a14:foregroundMark x1="72400" y1="59400" x2="72400" y2="59400"/>
                            <a14:foregroundMark x1="71400" y1="58800" x2="71400" y2="58800"/>
                            <a14:foregroundMark x1="70000" y1="54000" x2="70000" y2="54000"/>
                            <a14:foregroundMark x1="70200" y1="50400" x2="70200" y2="50400"/>
                            <a14:foregroundMark x1="70400" y1="50000" x2="70600" y2="60400"/>
                            <a14:foregroundMark x1="68400" y1="51600" x2="68400" y2="516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94" t="18534" r="23430" b="17661"/>
              <a:stretch/>
            </p:blipFill>
            <p:spPr bwMode="auto">
              <a:xfrm>
                <a:off x="1961762" y="2179781"/>
                <a:ext cx="2780146" cy="3038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5" name="Picture 2" descr="Cat® D11 불도저 42131 | 테크닉 | LEGO® Shop KR">
                <a:extLst>
                  <a:ext uri="{FF2B5EF4-FFF2-40B4-BE49-F238E27FC236}">
                    <a16:creationId xmlns:a16="http://schemas.microsoft.com/office/drawing/2014/main" id="{F007B034-84F4-416D-AF1F-240457056B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627" b="93264" l="0" r="96935">
                            <a14:foregroundMark x1="9579" y1="37824" x2="383" y2="66839"/>
                            <a14:foregroundMark x1="383" y1="66839" x2="383" y2="66839"/>
                            <a14:foregroundMark x1="43295" y1="83420" x2="42146" y2="93264"/>
                            <a14:backgroundMark x1="98851" y1="24870" x2="99234" y2="24870"/>
                            <a14:backgroundMark x1="99234" y1="26943" x2="99234" y2="26943"/>
                            <a14:backgroundMark x1="84291" y1="8290" x2="84291" y2="8290"/>
                            <a14:backgroundMark x1="85057" y1="7254" x2="85057" y2="7254"/>
                            <a14:backgroundMark x1="91188" y1="16062" x2="91188" y2="16062"/>
                            <a14:backgroundMark x1="91954" y1="17098" x2="91954" y2="17098"/>
                            <a14:backgroundMark x1="98851" y1="27461" x2="98851" y2="27461"/>
                            <a14:backgroundMark x1="99617" y1="36269" x2="99617" y2="36269"/>
                            <a14:backgroundMark x1="39847" y1="26943" x2="82759" y2="67876"/>
                            <a14:backgroundMark x1="34866" y1="27979" x2="79310" y2="74611"/>
                            <a14:backgroundMark x1="30268" y1="35751" x2="76628" y2="74611"/>
                            <a14:backgroundMark x1="57088" y1="55959" x2="67050" y2="86010"/>
                            <a14:backgroundMark x1="69732" y1="37306" x2="91954" y2="73575"/>
                            <a14:backgroundMark x1="45211" y1="16062" x2="77395" y2="48187"/>
                            <a14:backgroundMark x1="48276" y1="13472" x2="91188" y2="20725"/>
                            <a14:backgroundMark x1="58621" y1="10881" x2="76628" y2="10881"/>
                            <a14:backgroundMark x1="76628" y1="10881" x2="88506" y2="10881"/>
                            <a14:backgroundMark x1="85441" y1="42487" x2="95785" y2="72539"/>
                            <a14:backgroundMark x1="90421" y1="24352" x2="93487" y2="61658"/>
                            <a14:backgroundMark x1="96169" y1="13472" x2="94253" y2="316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372" r="41622" b="3126"/>
              <a:stretch/>
            </p:blipFill>
            <p:spPr bwMode="auto">
              <a:xfrm rot="21203443">
                <a:off x="1700580" y="3245260"/>
                <a:ext cx="2780146" cy="2429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2" name="그룹 391">
              <a:extLst>
                <a:ext uri="{FF2B5EF4-FFF2-40B4-BE49-F238E27FC236}">
                  <a16:creationId xmlns:a16="http://schemas.microsoft.com/office/drawing/2014/main" id="{3C4A88F4-2A31-41E0-935F-937299E5CA15}"/>
                </a:ext>
              </a:extLst>
            </p:cNvPr>
            <p:cNvGrpSpPr/>
            <p:nvPr/>
          </p:nvGrpSpPr>
          <p:grpSpPr>
            <a:xfrm>
              <a:off x="2640439" y="1816658"/>
              <a:ext cx="6642423" cy="3408899"/>
              <a:chOff x="3884682" y="1129483"/>
              <a:chExt cx="3234753" cy="1660079"/>
            </a:xfrm>
          </p:grpSpPr>
          <p:grpSp>
            <p:nvGrpSpPr>
              <p:cNvPr id="397" name="그룹 396">
                <a:extLst>
                  <a:ext uri="{FF2B5EF4-FFF2-40B4-BE49-F238E27FC236}">
                    <a16:creationId xmlns:a16="http://schemas.microsoft.com/office/drawing/2014/main" id="{69A98756-6AC8-4ADA-91CB-544442EB6B26}"/>
                  </a:ext>
                </a:extLst>
              </p:cNvPr>
              <p:cNvGrpSpPr/>
              <p:nvPr/>
            </p:nvGrpSpPr>
            <p:grpSpPr>
              <a:xfrm>
                <a:off x="3884682" y="1129483"/>
                <a:ext cx="3234752" cy="1660079"/>
                <a:chOff x="6357949" y="1559745"/>
                <a:chExt cx="2558676" cy="1313116"/>
              </a:xfrm>
            </p:grpSpPr>
            <p:sp>
              <p:nvSpPr>
                <p:cNvPr id="400" name="자유형: 도형 399">
                  <a:extLst>
                    <a:ext uri="{FF2B5EF4-FFF2-40B4-BE49-F238E27FC236}">
                      <a16:creationId xmlns:a16="http://schemas.microsoft.com/office/drawing/2014/main" id="{42B610AD-7CF4-486B-9CCE-E0AE88528B99}"/>
                    </a:ext>
                  </a:extLst>
                </p:cNvPr>
                <p:cNvSpPr/>
                <p:nvPr/>
              </p:nvSpPr>
              <p:spPr>
                <a:xfrm>
                  <a:off x="6357949" y="1559745"/>
                  <a:ext cx="1353002" cy="1310258"/>
                </a:xfrm>
                <a:custGeom>
                  <a:avLst/>
                  <a:gdLst>
                    <a:gd name="connsiteX0" fmla="*/ 1336262 w 1353002"/>
                    <a:gd name="connsiteY0" fmla="*/ 614172 h 1310258"/>
                    <a:gd name="connsiteX1" fmla="*/ 1172718 w 1353002"/>
                    <a:gd name="connsiteY1" fmla="*/ 450628 h 1310258"/>
                    <a:gd name="connsiteX2" fmla="*/ 1166717 w 1353002"/>
                    <a:gd name="connsiteY2" fmla="*/ 436150 h 1310258"/>
                    <a:gd name="connsiteX3" fmla="*/ 1166717 w 1353002"/>
                    <a:gd name="connsiteY3" fmla="*/ 89726 h 1310258"/>
                    <a:gd name="connsiteX4" fmla="*/ 1076992 w 1353002"/>
                    <a:gd name="connsiteY4" fmla="*/ 0 h 1310258"/>
                    <a:gd name="connsiteX5" fmla="*/ 89726 w 1353002"/>
                    <a:gd name="connsiteY5" fmla="*/ 0 h 1310258"/>
                    <a:gd name="connsiteX6" fmla="*/ 0 w 1353002"/>
                    <a:gd name="connsiteY6" fmla="*/ 89726 h 1310258"/>
                    <a:gd name="connsiteX7" fmla="*/ 0 w 1353002"/>
                    <a:gd name="connsiteY7" fmla="*/ 1220534 h 1310258"/>
                    <a:gd name="connsiteX8" fmla="*/ 89726 w 1353002"/>
                    <a:gd name="connsiteY8" fmla="*/ 1310259 h 1310258"/>
                    <a:gd name="connsiteX9" fmla="*/ 1076897 w 1353002"/>
                    <a:gd name="connsiteY9" fmla="*/ 1310259 h 1310258"/>
                    <a:gd name="connsiteX10" fmla="*/ 1166622 w 1353002"/>
                    <a:gd name="connsiteY10" fmla="*/ 1220534 h 1310258"/>
                    <a:gd name="connsiteX11" fmla="*/ 1166622 w 1353002"/>
                    <a:gd name="connsiteY11" fmla="*/ 814864 h 1310258"/>
                    <a:gd name="connsiteX12" fmla="*/ 1147191 w 1353002"/>
                    <a:gd name="connsiteY12" fmla="*/ 834295 h 1310258"/>
                    <a:gd name="connsiteX13" fmla="*/ 1130713 w 1353002"/>
                    <a:gd name="connsiteY13" fmla="*/ 874205 h 1310258"/>
                    <a:gd name="connsiteX14" fmla="*/ 1130713 w 1353002"/>
                    <a:gd name="connsiteY14" fmla="*/ 1220629 h 1310258"/>
                    <a:gd name="connsiteX15" fmla="*/ 1076897 w 1353002"/>
                    <a:gd name="connsiteY15" fmla="*/ 1274445 h 1310258"/>
                    <a:gd name="connsiteX16" fmla="*/ 89726 w 1353002"/>
                    <a:gd name="connsiteY16" fmla="*/ 1274445 h 1310258"/>
                    <a:gd name="connsiteX17" fmla="*/ 35909 w 1353002"/>
                    <a:gd name="connsiteY17" fmla="*/ 1220629 h 1310258"/>
                    <a:gd name="connsiteX18" fmla="*/ 35909 w 1353002"/>
                    <a:gd name="connsiteY18" fmla="*/ 89726 h 1310258"/>
                    <a:gd name="connsiteX19" fmla="*/ 89726 w 1353002"/>
                    <a:gd name="connsiteY19" fmla="*/ 35909 h 1310258"/>
                    <a:gd name="connsiteX20" fmla="*/ 1076897 w 1353002"/>
                    <a:gd name="connsiteY20" fmla="*/ 35909 h 1310258"/>
                    <a:gd name="connsiteX21" fmla="*/ 1130713 w 1353002"/>
                    <a:gd name="connsiteY21" fmla="*/ 89726 h 1310258"/>
                    <a:gd name="connsiteX22" fmla="*/ 1130713 w 1353002"/>
                    <a:gd name="connsiteY22" fmla="*/ 436150 h 1310258"/>
                    <a:gd name="connsiteX23" fmla="*/ 1147191 w 1353002"/>
                    <a:gd name="connsiteY23" fmla="*/ 475964 h 1310258"/>
                    <a:gd name="connsiteX24" fmla="*/ 1310735 w 1353002"/>
                    <a:gd name="connsiteY24" fmla="*/ 639509 h 1310258"/>
                    <a:gd name="connsiteX25" fmla="*/ 1310735 w 1353002"/>
                    <a:gd name="connsiteY25" fmla="*/ 670655 h 1310258"/>
                    <a:gd name="connsiteX26" fmla="*/ 1280255 w 1353002"/>
                    <a:gd name="connsiteY26" fmla="*/ 701135 h 1310258"/>
                    <a:gd name="connsiteX27" fmla="*/ 1280255 w 1353002"/>
                    <a:gd name="connsiteY27" fmla="*/ 751904 h 1310258"/>
                    <a:gd name="connsiteX28" fmla="*/ 1336072 w 1353002"/>
                    <a:gd name="connsiteY28" fmla="*/ 696087 h 1310258"/>
                    <a:gd name="connsiteX29" fmla="*/ 1336072 w 1353002"/>
                    <a:gd name="connsiteY29" fmla="*/ 614172 h 1310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353002" h="1310258">
                      <a:moveTo>
                        <a:pt x="1336262" y="614172"/>
                      </a:moveTo>
                      <a:lnTo>
                        <a:pt x="1172718" y="450628"/>
                      </a:lnTo>
                      <a:cubicBezTo>
                        <a:pt x="1168908" y="446818"/>
                        <a:pt x="1166717" y="441579"/>
                        <a:pt x="1166717" y="436150"/>
                      </a:cubicBezTo>
                      <a:lnTo>
                        <a:pt x="1166717" y="89726"/>
                      </a:lnTo>
                      <a:cubicBezTo>
                        <a:pt x="1166717" y="40195"/>
                        <a:pt x="1126427" y="0"/>
                        <a:pt x="1076992" y="0"/>
                      </a:cubicBezTo>
                      <a:lnTo>
                        <a:pt x="89726" y="0"/>
                      </a:lnTo>
                      <a:cubicBezTo>
                        <a:pt x="40291" y="0"/>
                        <a:pt x="0" y="40291"/>
                        <a:pt x="0" y="89726"/>
                      </a:cubicBezTo>
                      <a:lnTo>
                        <a:pt x="0" y="1220534"/>
                      </a:lnTo>
                      <a:cubicBezTo>
                        <a:pt x="0" y="1269968"/>
                        <a:pt x="40291" y="1310259"/>
                        <a:pt x="89726" y="1310259"/>
                      </a:cubicBezTo>
                      <a:lnTo>
                        <a:pt x="1076897" y="1310259"/>
                      </a:lnTo>
                      <a:cubicBezTo>
                        <a:pt x="1126427" y="1310259"/>
                        <a:pt x="1166622" y="1269968"/>
                        <a:pt x="1166622" y="1220534"/>
                      </a:cubicBezTo>
                      <a:lnTo>
                        <a:pt x="1166622" y="814864"/>
                      </a:lnTo>
                      <a:lnTo>
                        <a:pt x="1147191" y="834295"/>
                      </a:lnTo>
                      <a:cubicBezTo>
                        <a:pt x="1136523" y="844963"/>
                        <a:pt x="1130713" y="859060"/>
                        <a:pt x="1130713" y="874205"/>
                      </a:cubicBezTo>
                      <a:lnTo>
                        <a:pt x="1130713" y="1220629"/>
                      </a:lnTo>
                      <a:cubicBezTo>
                        <a:pt x="1130713" y="1250347"/>
                        <a:pt x="1106519" y="1274445"/>
                        <a:pt x="1076897" y="1274445"/>
                      </a:cubicBezTo>
                      <a:lnTo>
                        <a:pt x="89726" y="1274445"/>
                      </a:lnTo>
                      <a:cubicBezTo>
                        <a:pt x="60008" y="1274445"/>
                        <a:pt x="35909" y="1250252"/>
                        <a:pt x="35909" y="1220629"/>
                      </a:cubicBezTo>
                      <a:lnTo>
                        <a:pt x="35909" y="89726"/>
                      </a:lnTo>
                      <a:cubicBezTo>
                        <a:pt x="35909" y="60008"/>
                        <a:pt x="60103" y="35909"/>
                        <a:pt x="89726" y="35909"/>
                      </a:cubicBezTo>
                      <a:lnTo>
                        <a:pt x="1076897" y="35909"/>
                      </a:lnTo>
                      <a:cubicBezTo>
                        <a:pt x="1106615" y="35909"/>
                        <a:pt x="1130713" y="60103"/>
                        <a:pt x="1130713" y="89726"/>
                      </a:cubicBezTo>
                      <a:lnTo>
                        <a:pt x="1130713" y="436150"/>
                      </a:lnTo>
                      <a:cubicBezTo>
                        <a:pt x="1130713" y="451199"/>
                        <a:pt x="1136618" y="465392"/>
                        <a:pt x="1147191" y="475964"/>
                      </a:cubicBezTo>
                      <a:lnTo>
                        <a:pt x="1310735" y="639509"/>
                      </a:lnTo>
                      <a:cubicBezTo>
                        <a:pt x="1319308" y="648081"/>
                        <a:pt x="1319308" y="662083"/>
                        <a:pt x="1310735" y="670655"/>
                      </a:cubicBezTo>
                      <a:lnTo>
                        <a:pt x="1280255" y="701135"/>
                      </a:lnTo>
                      <a:lnTo>
                        <a:pt x="1280255" y="751904"/>
                      </a:lnTo>
                      <a:lnTo>
                        <a:pt x="1336072" y="696087"/>
                      </a:lnTo>
                      <a:cubicBezTo>
                        <a:pt x="1358646" y="673513"/>
                        <a:pt x="1358646" y="636746"/>
                        <a:pt x="1336072" y="61417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401" name="그래픽 3">
                  <a:extLst>
                    <a:ext uri="{FF2B5EF4-FFF2-40B4-BE49-F238E27FC236}">
                      <a16:creationId xmlns:a16="http://schemas.microsoft.com/office/drawing/2014/main" id="{A77B19CB-6B46-42C0-AB9D-42CFA4FD6350}"/>
                    </a:ext>
                  </a:extLst>
                </p:cNvPr>
                <p:cNvGrpSpPr/>
                <p:nvPr/>
              </p:nvGrpSpPr>
              <p:grpSpPr>
                <a:xfrm>
                  <a:off x="7563623" y="1562602"/>
                  <a:ext cx="1353002" cy="1310259"/>
                  <a:chOff x="5415724" y="2769869"/>
                  <a:chExt cx="1353002" cy="1310259"/>
                </a:xfrm>
                <a:solidFill>
                  <a:srgbClr val="FFB45D"/>
                </a:solidFill>
              </p:grpSpPr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E6F7530F-A388-48E4-B576-4882666AD153}"/>
                      </a:ext>
                    </a:extLst>
                  </p:cNvPr>
                  <p:cNvSpPr/>
                  <p:nvPr/>
                </p:nvSpPr>
                <p:spPr>
                  <a:xfrm>
                    <a:off x="5415724" y="3384422"/>
                    <a:ext cx="1166621" cy="695706"/>
                  </a:xfrm>
                  <a:custGeom>
                    <a:avLst/>
                    <a:gdLst>
                      <a:gd name="connsiteX0" fmla="*/ 1166622 w 1166621"/>
                      <a:gd name="connsiteY0" fmla="*/ 200311 h 695706"/>
                      <a:gd name="connsiteX1" fmla="*/ 1147191 w 1166621"/>
                      <a:gd name="connsiteY1" fmla="*/ 219742 h 695706"/>
                      <a:gd name="connsiteX2" fmla="*/ 1130713 w 1166621"/>
                      <a:gd name="connsiteY2" fmla="*/ 259556 h 695706"/>
                      <a:gd name="connsiteX3" fmla="*/ 1130713 w 1166621"/>
                      <a:gd name="connsiteY3" fmla="*/ 605981 h 695706"/>
                      <a:gd name="connsiteX4" fmla="*/ 1076897 w 1166621"/>
                      <a:gd name="connsiteY4" fmla="*/ 659797 h 695706"/>
                      <a:gd name="connsiteX5" fmla="*/ 89725 w 1166621"/>
                      <a:gd name="connsiteY5" fmla="*/ 659797 h 695706"/>
                      <a:gd name="connsiteX6" fmla="*/ 35909 w 1166621"/>
                      <a:gd name="connsiteY6" fmla="*/ 605981 h 695706"/>
                      <a:gd name="connsiteX7" fmla="*/ 35909 w 1166621"/>
                      <a:gd name="connsiteY7" fmla="*/ 35909 h 695706"/>
                      <a:gd name="connsiteX8" fmla="*/ 0 w 1166621"/>
                      <a:gd name="connsiteY8" fmla="*/ 0 h 695706"/>
                      <a:gd name="connsiteX9" fmla="*/ 0 w 1166621"/>
                      <a:gd name="connsiteY9" fmla="*/ 605981 h 695706"/>
                      <a:gd name="connsiteX10" fmla="*/ 89725 w 1166621"/>
                      <a:gd name="connsiteY10" fmla="*/ 695706 h 695706"/>
                      <a:gd name="connsiteX11" fmla="*/ 1076897 w 1166621"/>
                      <a:gd name="connsiteY11" fmla="*/ 695706 h 695706"/>
                      <a:gd name="connsiteX12" fmla="*/ 1166622 w 1166621"/>
                      <a:gd name="connsiteY12" fmla="*/ 605981 h 695706"/>
                      <a:gd name="connsiteX13" fmla="*/ 1166622 w 1166621"/>
                      <a:gd name="connsiteY13" fmla="*/ 200311 h 695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66621" h="695706">
                        <a:moveTo>
                          <a:pt x="1166622" y="200311"/>
                        </a:moveTo>
                        <a:lnTo>
                          <a:pt x="1147191" y="219742"/>
                        </a:lnTo>
                        <a:cubicBezTo>
                          <a:pt x="1136523" y="230410"/>
                          <a:pt x="1130713" y="244507"/>
                          <a:pt x="1130713" y="259556"/>
                        </a:cubicBezTo>
                        <a:lnTo>
                          <a:pt x="1130713" y="605981"/>
                        </a:lnTo>
                        <a:cubicBezTo>
                          <a:pt x="1130713" y="635699"/>
                          <a:pt x="1106519" y="659797"/>
                          <a:pt x="1076897" y="659797"/>
                        </a:cubicBezTo>
                        <a:lnTo>
                          <a:pt x="89725" y="659797"/>
                        </a:lnTo>
                        <a:cubicBezTo>
                          <a:pt x="60008" y="659797"/>
                          <a:pt x="35909" y="635603"/>
                          <a:pt x="35909" y="605981"/>
                        </a:cubicBezTo>
                        <a:lnTo>
                          <a:pt x="35909" y="35909"/>
                        </a:lnTo>
                        <a:lnTo>
                          <a:pt x="0" y="0"/>
                        </a:lnTo>
                        <a:lnTo>
                          <a:pt x="0" y="605981"/>
                        </a:lnTo>
                        <a:cubicBezTo>
                          <a:pt x="0" y="655415"/>
                          <a:pt x="40291" y="695706"/>
                          <a:pt x="89725" y="695706"/>
                        </a:cubicBezTo>
                        <a:lnTo>
                          <a:pt x="1076897" y="695706"/>
                        </a:lnTo>
                        <a:cubicBezTo>
                          <a:pt x="1126427" y="695706"/>
                          <a:pt x="1166622" y="655415"/>
                          <a:pt x="1166622" y="605981"/>
                        </a:cubicBezTo>
                        <a:lnTo>
                          <a:pt x="1166622" y="200311"/>
                        </a:lnTo>
                        <a:close/>
                      </a:path>
                    </a:pathLst>
                  </a:custGeom>
                  <a:solidFill>
                    <a:srgbClr val="FFB45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3CF8D5B3-F30A-4756-B6B7-9B9D165C66B4}"/>
                      </a:ext>
                    </a:extLst>
                  </p:cNvPr>
                  <p:cNvSpPr/>
                  <p:nvPr/>
                </p:nvSpPr>
                <p:spPr>
                  <a:xfrm>
                    <a:off x="5415724" y="2769869"/>
                    <a:ext cx="1353002" cy="751903"/>
                  </a:xfrm>
                  <a:custGeom>
                    <a:avLst/>
                    <a:gdLst>
                      <a:gd name="connsiteX0" fmla="*/ 1336167 w 1353002"/>
                      <a:gd name="connsiteY0" fmla="*/ 614172 h 751903"/>
                      <a:gd name="connsiteX1" fmla="*/ 1172623 w 1353002"/>
                      <a:gd name="connsiteY1" fmla="*/ 450628 h 751903"/>
                      <a:gd name="connsiteX2" fmla="*/ 1166622 w 1353002"/>
                      <a:gd name="connsiteY2" fmla="*/ 436150 h 751903"/>
                      <a:gd name="connsiteX3" fmla="*/ 1166622 w 1353002"/>
                      <a:gd name="connsiteY3" fmla="*/ 89726 h 751903"/>
                      <a:gd name="connsiteX4" fmla="*/ 1076897 w 1353002"/>
                      <a:gd name="connsiteY4" fmla="*/ 0 h 751903"/>
                      <a:gd name="connsiteX5" fmla="*/ 89725 w 1353002"/>
                      <a:gd name="connsiteY5" fmla="*/ 0 h 751903"/>
                      <a:gd name="connsiteX6" fmla="*/ 0 w 1353002"/>
                      <a:gd name="connsiteY6" fmla="*/ 89726 h 751903"/>
                      <a:gd name="connsiteX7" fmla="*/ 0 w 1353002"/>
                      <a:gd name="connsiteY7" fmla="*/ 403289 h 751903"/>
                      <a:gd name="connsiteX8" fmla="*/ 35909 w 1353002"/>
                      <a:gd name="connsiteY8" fmla="*/ 439198 h 751903"/>
                      <a:gd name="connsiteX9" fmla="*/ 35909 w 1353002"/>
                      <a:gd name="connsiteY9" fmla="*/ 89726 h 751903"/>
                      <a:gd name="connsiteX10" fmla="*/ 89725 w 1353002"/>
                      <a:gd name="connsiteY10" fmla="*/ 35909 h 751903"/>
                      <a:gd name="connsiteX11" fmla="*/ 1076897 w 1353002"/>
                      <a:gd name="connsiteY11" fmla="*/ 35909 h 751903"/>
                      <a:gd name="connsiteX12" fmla="*/ 1130713 w 1353002"/>
                      <a:gd name="connsiteY12" fmla="*/ 89726 h 751903"/>
                      <a:gd name="connsiteX13" fmla="*/ 1130713 w 1353002"/>
                      <a:gd name="connsiteY13" fmla="*/ 436150 h 751903"/>
                      <a:gd name="connsiteX14" fmla="*/ 1147191 w 1353002"/>
                      <a:gd name="connsiteY14" fmla="*/ 475964 h 751903"/>
                      <a:gd name="connsiteX15" fmla="*/ 1310735 w 1353002"/>
                      <a:gd name="connsiteY15" fmla="*/ 639509 h 751903"/>
                      <a:gd name="connsiteX16" fmla="*/ 1310735 w 1353002"/>
                      <a:gd name="connsiteY16" fmla="*/ 670655 h 751903"/>
                      <a:gd name="connsiteX17" fmla="*/ 1280255 w 1353002"/>
                      <a:gd name="connsiteY17" fmla="*/ 701135 h 751903"/>
                      <a:gd name="connsiteX18" fmla="*/ 1280255 w 1353002"/>
                      <a:gd name="connsiteY18" fmla="*/ 751904 h 751903"/>
                      <a:gd name="connsiteX19" fmla="*/ 1336072 w 1353002"/>
                      <a:gd name="connsiteY19" fmla="*/ 696087 h 751903"/>
                      <a:gd name="connsiteX20" fmla="*/ 1336072 w 1353002"/>
                      <a:gd name="connsiteY20" fmla="*/ 614172 h 751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353002" h="751903">
                        <a:moveTo>
                          <a:pt x="1336167" y="614172"/>
                        </a:moveTo>
                        <a:lnTo>
                          <a:pt x="1172623" y="450628"/>
                        </a:lnTo>
                        <a:cubicBezTo>
                          <a:pt x="1168813" y="446818"/>
                          <a:pt x="1166622" y="441579"/>
                          <a:pt x="1166622" y="436150"/>
                        </a:cubicBezTo>
                        <a:lnTo>
                          <a:pt x="1166622" y="89726"/>
                        </a:lnTo>
                        <a:cubicBezTo>
                          <a:pt x="1166622" y="40196"/>
                          <a:pt x="1126331" y="0"/>
                          <a:pt x="1076897" y="0"/>
                        </a:cubicBezTo>
                        <a:lnTo>
                          <a:pt x="89725" y="0"/>
                        </a:lnTo>
                        <a:cubicBezTo>
                          <a:pt x="40196" y="0"/>
                          <a:pt x="0" y="40291"/>
                          <a:pt x="0" y="89726"/>
                        </a:cubicBezTo>
                        <a:lnTo>
                          <a:pt x="0" y="403289"/>
                        </a:lnTo>
                        <a:lnTo>
                          <a:pt x="35909" y="439198"/>
                        </a:lnTo>
                        <a:lnTo>
                          <a:pt x="35909" y="89726"/>
                        </a:lnTo>
                        <a:cubicBezTo>
                          <a:pt x="35909" y="60008"/>
                          <a:pt x="60103" y="35909"/>
                          <a:pt x="89725" y="35909"/>
                        </a:cubicBezTo>
                        <a:lnTo>
                          <a:pt x="1076897" y="35909"/>
                        </a:lnTo>
                        <a:cubicBezTo>
                          <a:pt x="1106614" y="35909"/>
                          <a:pt x="1130713" y="60103"/>
                          <a:pt x="1130713" y="89726"/>
                        </a:cubicBezTo>
                        <a:lnTo>
                          <a:pt x="1130713" y="436150"/>
                        </a:lnTo>
                        <a:cubicBezTo>
                          <a:pt x="1130713" y="451199"/>
                          <a:pt x="1136618" y="465392"/>
                          <a:pt x="1147191" y="475964"/>
                        </a:cubicBezTo>
                        <a:lnTo>
                          <a:pt x="1310735" y="639509"/>
                        </a:lnTo>
                        <a:cubicBezTo>
                          <a:pt x="1319308" y="648081"/>
                          <a:pt x="1319308" y="662083"/>
                          <a:pt x="1310735" y="670655"/>
                        </a:cubicBezTo>
                        <a:lnTo>
                          <a:pt x="1280255" y="701135"/>
                        </a:lnTo>
                        <a:lnTo>
                          <a:pt x="1280255" y="751904"/>
                        </a:lnTo>
                        <a:lnTo>
                          <a:pt x="1336072" y="696087"/>
                        </a:lnTo>
                        <a:cubicBezTo>
                          <a:pt x="1358646" y="673513"/>
                          <a:pt x="1358646" y="636746"/>
                          <a:pt x="1336072" y="614172"/>
                        </a:cubicBezTo>
                        <a:close/>
                      </a:path>
                    </a:pathLst>
                  </a:custGeom>
                  <a:solidFill>
                    <a:srgbClr val="FFB45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C067ACD0-8F56-4D51-A077-829BB6862239}"/>
                  </a:ext>
                </a:extLst>
              </p:cNvPr>
              <p:cNvSpPr/>
              <p:nvPr/>
            </p:nvSpPr>
            <p:spPr>
              <a:xfrm rot="16200000">
                <a:off x="5617616" y="1519756"/>
                <a:ext cx="1652854" cy="879531"/>
              </a:xfrm>
              <a:custGeom>
                <a:avLst/>
                <a:gdLst>
                  <a:gd name="connsiteX0" fmla="*/ 1166622 w 1166621"/>
                  <a:gd name="connsiteY0" fmla="*/ 200311 h 695706"/>
                  <a:gd name="connsiteX1" fmla="*/ 1147191 w 1166621"/>
                  <a:gd name="connsiteY1" fmla="*/ 219742 h 695706"/>
                  <a:gd name="connsiteX2" fmla="*/ 1130713 w 1166621"/>
                  <a:gd name="connsiteY2" fmla="*/ 259556 h 695706"/>
                  <a:gd name="connsiteX3" fmla="*/ 1130713 w 1166621"/>
                  <a:gd name="connsiteY3" fmla="*/ 605981 h 695706"/>
                  <a:gd name="connsiteX4" fmla="*/ 1076897 w 1166621"/>
                  <a:gd name="connsiteY4" fmla="*/ 659797 h 695706"/>
                  <a:gd name="connsiteX5" fmla="*/ 89725 w 1166621"/>
                  <a:gd name="connsiteY5" fmla="*/ 659797 h 695706"/>
                  <a:gd name="connsiteX6" fmla="*/ 35909 w 1166621"/>
                  <a:gd name="connsiteY6" fmla="*/ 605981 h 695706"/>
                  <a:gd name="connsiteX7" fmla="*/ 35909 w 1166621"/>
                  <a:gd name="connsiteY7" fmla="*/ 35909 h 695706"/>
                  <a:gd name="connsiteX8" fmla="*/ 0 w 1166621"/>
                  <a:gd name="connsiteY8" fmla="*/ 0 h 695706"/>
                  <a:gd name="connsiteX9" fmla="*/ 0 w 1166621"/>
                  <a:gd name="connsiteY9" fmla="*/ 605981 h 695706"/>
                  <a:gd name="connsiteX10" fmla="*/ 89725 w 1166621"/>
                  <a:gd name="connsiteY10" fmla="*/ 695706 h 695706"/>
                  <a:gd name="connsiteX11" fmla="*/ 1076897 w 1166621"/>
                  <a:gd name="connsiteY11" fmla="*/ 695706 h 695706"/>
                  <a:gd name="connsiteX12" fmla="*/ 1166622 w 1166621"/>
                  <a:gd name="connsiteY12" fmla="*/ 605981 h 695706"/>
                  <a:gd name="connsiteX13" fmla="*/ 1166622 w 1166621"/>
                  <a:gd name="connsiteY13" fmla="*/ 200311 h 695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6621" h="695706">
                    <a:moveTo>
                      <a:pt x="1166622" y="200311"/>
                    </a:moveTo>
                    <a:lnTo>
                      <a:pt x="1147191" y="219742"/>
                    </a:lnTo>
                    <a:cubicBezTo>
                      <a:pt x="1136523" y="230410"/>
                      <a:pt x="1130713" y="244507"/>
                      <a:pt x="1130713" y="259556"/>
                    </a:cubicBezTo>
                    <a:lnTo>
                      <a:pt x="1130713" y="605981"/>
                    </a:lnTo>
                    <a:cubicBezTo>
                      <a:pt x="1130713" y="635699"/>
                      <a:pt x="1106519" y="659797"/>
                      <a:pt x="1076897" y="659797"/>
                    </a:cubicBezTo>
                    <a:lnTo>
                      <a:pt x="89725" y="659797"/>
                    </a:lnTo>
                    <a:cubicBezTo>
                      <a:pt x="60008" y="659797"/>
                      <a:pt x="35909" y="635603"/>
                      <a:pt x="35909" y="605981"/>
                    </a:cubicBezTo>
                    <a:lnTo>
                      <a:pt x="35909" y="35909"/>
                    </a:lnTo>
                    <a:lnTo>
                      <a:pt x="0" y="0"/>
                    </a:lnTo>
                    <a:lnTo>
                      <a:pt x="0" y="605981"/>
                    </a:lnTo>
                    <a:cubicBezTo>
                      <a:pt x="0" y="655415"/>
                      <a:pt x="40291" y="695706"/>
                      <a:pt x="89725" y="695706"/>
                    </a:cubicBezTo>
                    <a:lnTo>
                      <a:pt x="1076897" y="695706"/>
                    </a:lnTo>
                    <a:cubicBezTo>
                      <a:pt x="1126427" y="695706"/>
                      <a:pt x="1166622" y="655415"/>
                      <a:pt x="1166622" y="605981"/>
                    </a:cubicBezTo>
                    <a:lnTo>
                      <a:pt x="1166622" y="200311"/>
                    </a:lnTo>
                    <a:close/>
                  </a:path>
                </a:pathLst>
              </a:custGeom>
              <a:solidFill>
                <a:srgbClr val="FFB45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9" name="직사각형 398">
                <a:extLst>
                  <a:ext uri="{FF2B5EF4-FFF2-40B4-BE49-F238E27FC236}">
                    <a16:creationId xmlns:a16="http://schemas.microsoft.com/office/drawing/2014/main" id="{3EA3AA14-6B3F-4824-B845-FDA8956FECC1}"/>
                  </a:ext>
                </a:extLst>
              </p:cNvPr>
              <p:cNvSpPr/>
              <p:nvPr/>
            </p:nvSpPr>
            <p:spPr>
              <a:xfrm>
                <a:off x="6888481" y="1637152"/>
                <a:ext cx="230954" cy="4951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AFA04DD1-FF64-4806-B3FF-31F3C3D9195D}"/>
                </a:ext>
              </a:extLst>
            </p:cNvPr>
            <p:cNvSpPr/>
            <p:nvPr/>
          </p:nvSpPr>
          <p:spPr>
            <a:xfrm rot="10800000">
              <a:off x="5293679" y="3238389"/>
              <a:ext cx="3512445" cy="1951969"/>
            </a:xfrm>
            <a:custGeom>
              <a:avLst/>
              <a:gdLst>
                <a:gd name="connsiteX0" fmla="*/ 1336167 w 1353002"/>
                <a:gd name="connsiteY0" fmla="*/ 614172 h 751903"/>
                <a:gd name="connsiteX1" fmla="*/ 1172623 w 1353002"/>
                <a:gd name="connsiteY1" fmla="*/ 450628 h 751903"/>
                <a:gd name="connsiteX2" fmla="*/ 1166622 w 1353002"/>
                <a:gd name="connsiteY2" fmla="*/ 436150 h 751903"/>
                <a:gd name="connsiteX3" fmla="*/ 1166622 w 1353002"/>
                <a:gd name="connsiteY3" fmla="*/ 89726 h 751903"/>
                <a:gd name="connsiteX4" fmla="*/ 1076897 w 1353002"/>
                <a:gd name="connsiteY4" fmla="*/ 0 h 751903"/>
                <a:gd name="connsiteX5" fmla="*/ 89725 w 1353002"/>
                <a:gd name="connsiteY5" fmla="*/ 0 h 751903"/>
                <a:gd name="connsiteX6" fmla="*/ 0 w 1353002"/>
                <a:gd name="connsiteY6" fmla="*/ 89726 h 751903"/>
                <a:gd name="connsiteX7" fmla="*/ 0 w 1353002"/>
                <a:gd name="connsiteY7" fmla="*/ 403289 h 751903"/>
                <a:gd name="connsiteX8" fmla="*/ 35909 w 1353002"/>
                <a:gd name="connsiteY8" fmla="*/ 439198 h 751903"/>
                <a:gd name="connsiteX9" fmla="*/ 35909 w 1353002"/>
                <a:gd name="connsiteY9" fmla="*/ 89726 h 751903"/>
                <a:gd name="connsiteX10" fmla="*/ 89725 w 1353002"/>
                <a:gd name="connsiteY10" fmla="*/ 35909 h 751903"/>
                <a:gd name="connsiteX11" fmla="*/ 1076897 w 1353002"/>
                <a:gd name="connsiteY11" fmla="*/ 35909 h 751903"/>
                <a:gd name="connsiteX12" fmla="*/ 1130713 w 1353002"/>
                <a:gd name="connsiteY12" fmla="*/ 89726 h 751903"/>
                <a:gd name="connsiteX13" fmla="*/ 1130713 w 1353002"/>
                <a:gd name="connsiteY13" fmla="*/ 436150 h 751903"/>
                <a:gd name="connsiteX14" fmla="*/ 1147191 w 1353002"/>
                <a:gd name="connsiteY14" fmla="*/ 475964 h 751903"/>
                <a:gd name="connsiteX15" fmla="*/ 1310735 w 1353002"/>
                <a:gd name="connsiteY15" fmla="*/ 639509 h 751903"/>
                <a:gd name="connsiteX16" fmla="*/ 1310735 w 1353002"/>
                <a:gd name="connsiteY16" fmla="*/ 670655 h 751903"/>
                <a:gd name="connsiteX17" fmla="*/ 1280255 w 1353002"/>
                <a:gd name="connsiteY17" fmla="*/ 701135 h 751903"/>
                <a:gd name="connsiteX18" fmla="*/ 1280255 w 1353002"/>
                <a:gd name="connsiteY18" fmla="*/ 751904 h 751903"/>
                <a:gd name="connsiteX19" fmla="*/ 1336072 w 1353002"/>
                <a:gd name="connsiteY19" fmla="*/ 696087 h 751903"/>
                <a:gd name="connsiteX20" fmla="*/ 1336072 w 1353002"/>
                <a:gd name="connsiteY20" fmla="*/ 614172 h 75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53002" h="751903">
                  <a:moveTo>
                    <a:pt x="1336167" y="614172"/>
                  </a:moveTo>
                  <a:lnTo>
                    <a:pt x="1172623" y="450628"/>
                  </a:lnTo>
                  <a:cubicBezTo>
                    <a:pt x="1168813" y="446818"/>
                    <a:pt x="1166622" y="441579"/>
                    <a:pt x="1166622" y="436150"/>
                  </a:cubicBezTo>
                  <a:lnTo>
                    <a:pt x="1166622" y="89726"/>
                  </a:lnTo>
                  <a:cubicBezTo>
                    <a:pt x="1166622" y="40196"/>
                    <a:pt x="1126331" y="0"/>
                    <a:pt x="1076897" y="0"/>
                  </a:cubicBezTo>
                  <a:lnTo>
                    <a:pt x="89725" y="0"/>
                  </a:lnTo>
                  <a:cubicBezTo>
                    <a:pt x="40196" y="0"/>
                    <a:pt x="0" y="40291"/>
                    <a:pt x="0" y="89726"/>
                  </a:cubicBezTo>
                  <a:lnTo>
                    <a:pt x="0" y="403289"/>
                  </a:lnTo>
                  <a:lnTo>
                    <a:pt x="35909" y="439198"/>
                  </a:lnTo>
                  <a:lnTo>
                    <a:pt x="35909" y="89726"/>
                  </a:lnTo>
                  <a:cubicBezTo>
                    <a:pt x="35909" y="60008"/>
                    <a:pt x="60103" y="35909"/>
                    <a:pt x="89725" y="35909"/>
                  </a:cubicBezTo>
                  <a:lnTo>
                    <a:pt x="1076897" y="35909"/>
                  </a:lnTo>
                  <a:cubicBezTo>
                    <a:pt x="1106614" y="35909"/>
                    <a:pt x="1130713" y="60103"/>
                    <a:pt x="1130713" y="89726"/>
                  </a:cubicBezTo>
                  <a:lnTo>
                    <a:pt x="1130713" y="436150"/>
                  </a:lnTo>
                  <a:cubicBezTo>
                    <a:pt x="1130713" y="451199"/>
                    <a:pt x="1136618" y="465392"/>
                    <a:pt x="1147191" y="475964"/>
                  </a:cubicBezTo>
                  <a:lnTo>
                    <a:pt x="1310735" y="639509"/>
                  </a:lnTo>
                  <a:cubicBezTo>
                    <a:pt x="1319308" y="648081"/>
                    <a:pt x="1319308" y="662083"/>
                    <a:pt x="1310735" y="670655"/>
                  </a:cubicBezTo>
                  <a:lnTo>
                    <a:pt x="1280255" y="701135"/>
                  </a:lnTo>
                  <a:lnTo>
                    <a:pt x="1280255" y="751904"/>
                  </a:lnTo>
                  <a:lnTo>
                    <a:pt x="1336072" y="696087"/>
                  </a:lnTo>
                  <a:cubicBezTo>
                    <a:pt x="1358646" y="673513"/>
                    <a:pt x="1358646" y="636746"/>
                    <a:pt x="1336072" y="614172"/>
                  </a:cubicBezTo>
                  <a:close/>
                </a:path>
              </a:pathLst>
            </a:custGeom>
            <a:solidFill>
              <a:srgbClr val="FFB4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1B1DE7CA-EAE6-4981-9CA4-087EC29E4926}"/>
                </a:ext>
              </a:extLst>
            </p:cNvPr>
            <p:cNvSpPr/>
            <p:nvPr/>
          </p:nvSpPr>
          <p:spPr>
            <a:xfrm rot="2571095">
              <a:off x="5590584" y="3697750"/>
              <a:ext cx="502686" cy="224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B4B2F8C3-32B4-49C5-85F9-327568B5011F}"/>
                </a:ext>
              </a:extLst>
            </p:cNvPr>
            <p:cNvSpPr/>
            <p:nvPr/>
          </p:nvSpPr>
          <p:spPr>
            <a:xfrm rot="18850460">
              <a:off x="5670004" y="3405491"/>
              <a:ext cx="272622" cy="29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F7BD1D7A-932D-4D04-9068-D9B116F79A25}"/>
                </a:ext>
              </a:extLst>
            </p:cNvPr>
            <p:cNvSpPr/>
            <p:nvPr/>
          </p:nvSpPr>
          <p:spPr>
            <a:xfrm rot="18850460">
              <a:off x="5549305" y="3806139"/>
              <a:ext cx="123158" cy="316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08" name="그룹 407">
            <a:extLst>
              <a:ext uri="{FF2B5EF4-FFF2-40B4-BE49-F238E27FC236}">
                <a16:creationId xmlns:a16="http://schemas.microsoft.com/office/drawing/2014/main" id="{36846473-13C0-4051-991E-A138628E885E}"/>
              </a:ext>
            </a:extLst>
          </p:cNvPr>
          <p:cNvGrpSpPr/>
          <p:nvPr/>
        </p:nvGrpSpPr>
        <p:grpSpPr>
          <a:xfrm>
            <a:off x="1736204" y="1241865"/>
            <a:ext cx="6040920" cy="493434"/>
            <a:chOff x="3759200" y="1193932"/>
            <a:chExt cx="4081475" cy="493434"/>
          </a:xfrm>
        </p:grpSpPr>
        <p:sp>
          <p:nvSpPr>
            <p:cNvPr id="388" name="사각형: 둥근 모서리 387">
              <a:extLst>
                <a:ext uri="{FF2B5EF4-FFF2-40B4-BE49-F238E27FC236}">
                  <a16:creationId xmlns:a16="http://schemas.microsoft.com/office/drawing/2014/main" id="{73713B5A-6E5A-4000-BC36-F877767AE1C9}"/>
                </a:ext>
              </a:extLst>
            </p:cNvPr>
            <p:cNvSpPr/>
            <p:nvPr/>
          </p:nvSpPr>
          <p:spPr>
            <a:xfrm>
              <a:off x="3759200" y="1254793"/>
              <a:ext cx="3966425" cy="432573"/>
            </a:xfrm>
            <a:prstGeom prst="roundRect">
              <a:avLst>
                <a:gd name="adj" fmla="val 50000"/>
              </a:avLst>
            </a:prstGeom>
            <a:gradFill>
              <a:gsLst>
                <a:gs pos="34000">
                  <a:srgbClr val="BFBFBF"/>
                </a:gs>
                <a:gs pos="100000">
                  <a:srgbClr val="FCC557"/>
                </a:gs>
              </a:gsLst>
              <a:lin ang="22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B45D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9" name="TextBox 14">
              <a:extLst>
                <a:ext uri="{FF2B5EF4-FFF2-40B4-BE49-F238E27FC236}">
                  <a16:creationId xmlns:a16="http://schemas.microsoft.com/office/drawing/2014/main" id="{15D27144-84DE-4921-8C82-473B2E36D7A3}"/>
                </a:ext>
              </a:extLst>
            </p:cNvPr>
            <p:cNvSpPr txBox="1"/>
            <p:nvPr/>
          </p:nvSpPr>
          <p:spPr>
            <a:xfrm>
              <a:off x="6565512" y="1193932"/>
              <a:ext cx="1275163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 PODO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endParaRPr>
            </a:p>
          </p:txBody>
        </p:sp>
        <p:sp>
          <p:nvSpPr>
            <p:cNvPr id="407" name="TextBox 14">
              <a:extLst>
                <a:ext uri="{FF2B5EF4-FFF2-40B4-BE49-F238E27FC236}">
                  <a16:creationId xmlns:a16="http://schemas.microsoft.com/office/drawing/2014/main" id="{6DD40D7B-B0A8-4768-A560-74BDB2635BDA}"/>
                </a:ext>
              </a:extLst>
            </p:cNvPr>
            <p:cNvSpPr txBox="1"/>
            <p:nvPr/>
          </p:nvSpPr>
          <p:spPr>
            <a:xfrm>
              <a:off x="3942162" y="1214267"/>
              <a:ext cx="1571368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AI smart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불도저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C25696-BC05-04A1-2560-FECD60FC1FF3}"/>
              </a:ext>
            </a:extLst>
          </p:cNvPr>
          <p:cNvSpPr/>
          <p:nvPr/>
        </p:nvSpPr>
        <p:spPr>
          <a:xfrm>
            <a:off x="8811061" y="2846555"/>
            <a:ext cx="2495108" cy="1801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05EC7B-FEEA-2EFF-F612-C50FA8F90AAB}"/>
              </a:ext>
            </a:extLst>
          </p:cNvPr>
          <p:cNvSpPr/>
          <p:nvPr/>
        </p:nvSpPr>
        <p:spPr>
          <a:xfrm rot="2797113">
            <a:off x="8883714" y="2666937"/>
            <a:ext cx="214621" cy="621947"/>
          </a:xfrm>
          <a:prstGeom prst="rect">
            <a:avLst/>
          </a:prstGeom>
          <a:solidFill>
            <a:srgbClr val="FBA90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BF20DDC-114A-2620-DF43-83EF30AA68E7}"/>
              </a:ext>
            </a:extLst>
          </p:cNvPr>
          <p:cNvGrpSpPr/>
          <p:nvPr/>
        </p:nvGrpSpPr>
        <p:grpSpPr>
          <a:xfrm>
            <a:off x="8870992" y="2977911"/>
            <a:ext cx="2345871" cy="1538883"/>
            <a:chOff x="8831793" y="3919180"/>
            <a:chExt cx="2345871" cy="15388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737484-965C-2EDD-C878-C850B875E217}"/>
                </a:ext>
              </a:extLst>
            </p:cNvPr>
            <p:cNvSpPr txBox="1"/>
            <p:nvPr/>
          </p:nvSpPr>
          <p:spPr>
            <a:xfrm>
              <a:off x="8831793" y="3919180"/>
              <a:ext cx="2345871" cy="15388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 w="0"/>
                  <a:solidFill>
                    <a:srgbClr val="265197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운송 무인화</a:t>
              </a:r>
              <a:endParaRPr kumimoji="0" lang="en-US" altLang="ko-KR" sz="2000" b="0" i="0" u="none" strike="noStrike" kern="1200" cap="none" spc="0" normalizeH="0" baseline="0" noProof="0" dirty="0">
                <a:ln w="0"/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1200" cap="none" spc="0" normalizeH="0" baseline="0" noProof="0" dirty="0">
                <a:ln w="0"/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 w="0"/>
                  <a:solidFill>
                    <a:srgbClr val="265197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작업 효율성 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 w="0"/>
                  <a:solidFill>
                    <a:srgbClr val="265197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 노동자 안전성</a:t>
              </a:r>
            </a:p>
          </p:txBody>
        </p:sp>
        <p:sp>
          <p:nvSpPr>
            <p:cNvPr id="409" name="화살표: 아래쪽 408">
              <a:extLst>
                <a:ext uri="{FF2B5EF4-FFF2-40B4-BE49-F238E27FC236}">
                  <a16:creationId xmlns:a16="http://schemas.microsoft.com/office/drawing/2014/main" id="{3E3027E7-88FE-4204-B341-1F8BEE717A78}"/>
                </a:ext>
              </a:extLst>
            </p:cNvPr>
            <p:cNvSpPr/>
            <p:nvPr/>
          </p:nvSpPr>
          <p:spPr>
            <a:xfrm>
              <a:off x="9870314" y="4378259"/>
              <a:ext cx="268828" cy="310362"/>
            </a:xfrm>
            <a:prstGeom prst="downArrow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782CAE1-4E81-4EDE-C0BF-6197BB5BF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0395" y="4735017"/>
              <a:ext cx="0" cy="180615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4DB6C8B-2105-CE3E-4831-B83A724855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3686" y="5047863"/>
              <a:ext cx="0" cy="180615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31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5197"/>
            </a:gs>
            <a:gs pos="100000">
              <a:srgbClr val="265197"/>
            </a:gs>
          </a:gsLst>
          <a:lin ang="22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장난감이(가) 표시된 사진&#10;&#10;자동 생성된 설명">
            <a:extLst>
              <a:ext uri="{FF2B5EF4-FFF2-40B4-BE49-F238E27FC236}">
                <a16:creationId xmlns:a16="http://schemas.microsoft.com/office/drawing/2014/main" id="{31B9DCBF-917B-35CC-45CE-DAFB9B446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79" y="600512"/>
            <a:ext cx="11818621" cy="6647973"/>
          </a:xfrm>
          <a:prstGeom prst="rect">
            <a:avLst/>
          </a:prstGeom>
        </p:spPr>
      </p:pic>
      <p:pic>
        <p:nvPicPr>
          <p:cNvPr id="6" name="Picture 2" descr="Bulldozer - Free transport icons">
            <a:extLst>
              <a:ext uri="{FF2B5EF4-FFF2-40B4-BE49-F238E27FC236}">
                <a16:creationId xmlns:a16="http://schemas.microsoft.com/office/drawing/2014/main" id="{C9DDC233-BACA-43A5-8E7A-451D3A1CE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b="13531"/>
          <a:stretch/>
        </p:blipFill>
        <p:spPr bwMode="auto">
          <a:xfrm>
            <a:off x="1154124" y="5347204"/>
            <a:ext cx="1635376" cy="11936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9503220-7DF1-4761-849F-5C1AA203BA02}"/>
              </a:ext>
            </a:extLst>
          </p:cNvPr>
          <p:cNvSpPr/>
          <p:nvPr/>
        </p:nvSpPr>
        <p:spPr>
          <a:xfrm>
            <a:off x="-30865" y="0"/>
            <a:ext cx="1552925" cy="6858000"/>
          </a:xfrm>
          <a:custGeom>
            <a:avLst/>
            <a:gdLst>
              <a:gd name="connsiteX0" fmla="*/ 0 w 1552925"/>
              <a:gd name="connsiteY0" fmla="*/ 0 h 6858000"/>
              <a:gd name="connsiteX1" fmla="*/ 1552925 w 1552925"/>
              <a:gd name="connsiteY1" fmla="*/ 0 h 6858000"/>
              <a:gd name="connsiteX2" fmla="*/ 168669 w 1552925"/>
              <a:gd name="connsiteY2" fmla="*/ 6858000 h 6858000"/>
              <a:gd name="connsiteX3" fmla="*/ 0 w 1552925"/>
              <a:gd name="connsiteY3" fmla="*/ 6858000 h 6858000"/>
              <a:gd name="connsiteX4" fmla="*/ 0 w 15529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925" h="6858000">
                <a:moveTo>
                  <a:pt x="0" y="0"/>
                </a:moveTo>
                <a:lnTo>
                  <a:pt x="1552925" y="0"/>
                </a:lnTo>
                <a:lnTo>
                  <a:pt x="16866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2265FAC-4637-42E5-A4A3-F72712B3AD5A}"/>
              </a:ext>
            </a:extLst>
          </p:cNvPr>
          <p:cNvSpPr/>
          <p:nvPr/>
        </p:nvSpPr>
        <p:spPr>
          <a:xfrm>
            <a:off x="4549058" y="0"/>
            <a:ext cx="7673811" cy="6858000"/>
          </a:xfrm>
          <a:custGeom>
            <a:avLst/>
            <a:gdLst>
              <a:gd name="connsiteX0" fmla="*/ 1384255 w 7673811"/>
              <a:gd name="connsiteY0" fmla="*/ 0 h 6858000"/>
              <a:gd name="connsiteX1" fmla="*/ 7673811 w 7673811"/>
              <a:gd name="connsiteY1" fmla="*/ 0 h 6858000"/>
              <a:gd name="connsiteX2" fmla="*/ 7673811 w 7673811"/>
              <a:gd name="connsiteY2" fmla="*/ 6858000 h 6858000"/>
              <a:gd name="connsiteX3" fmla="*/ 0 w 7673811"/>
              <a:gd name="connsiteY3" fmla="*/ 6858000 h 6858000"/>
              <a:gd name="connsiteX4" fmla="*/ 1384255 w 767381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3811" h="6858000">
                <a:moveTo>
                  <a:pt x="1384255" y="0"/>
                </a:moveTo>
                <a:lnTo>
                  <a:pt x="7673811" y="0"/>
                </a:lnTo>
                <a:lnTo>
                  <a:pt x="7673811" y="6858000"/>
                </a:lnTo>
                <a:lnTo>
                  <a:pt x="0" y="6858000"/>
                </a:lnTo>
                <a:lnTo>
                  <a:pt x="1384255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D5C9C-96D0-4E30-A9B9-FA8DDAC7CA7F}"/>
              </a:ext>
            </a:extLst>
          </p:cNvPr>
          <p:cNvSpPr txBox="1"/>
          <p:nvPr/>
        </p:nvSpPr>
        <p:spPr>
          <a:xfrm>
            <a:off x="1393078" y="2001049"/>
            <a:ext cx="4963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2.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40998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12F1DD2F-B00F-DA17-386E-B1E785CCEFFA}"/>
              </a:ext>
            </a:extLst>
          </p:cNvPr>
          <p:cNvSpPr/>
          <p:nvPr/>
        </p:nvSpPr>
        <p:spPr>
          <a:xfrm>
            <a:off x="5372099" y="-624840"/>
            <a:ext cx="8877301" cy="8244840"/>
          </a:xfrm>
          <a:prstGeom prst="parallelogram">
            <a:avLst>
              <a:gd name="adj" fmla="val 27392"/>
            </a:avLst>
          </a:prstGeom>
          <a:solidFill>
            <a:srgbClr val="FCC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F40E5-2112-8232-4BC7-D6D34B5378BC}"/>
              </a:ext>
            </a:extLst>
          </p:cNvPr>
          <p:cNvSpPr/>
          <p:nvPr/>
        </p:nvSpPr>
        <p:spPr>
          <a:xfrm>
            <a:off x="395287" y="333375"/>
            <a:ext cx="11401425" cy="619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0BEEA-8695-7B3B-ED54-34A4C5D687B8}"/>
              </a:ext>
            </a:extLst>
          </p:cNvPr>
          <p:cNvSpPr txBox="1"/>
          <p:nvPr/>
        </p:nvSpPr>
        <p:spPr>
          <a:xfrm>
            <a:off x="10026909" y="47640"/>
            <a:ext cx="1830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AI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SMART BULLDOZER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1A2052A4-8A16-4114-0DF7-285E8131A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4238" y="41194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68186D-B201-7825-DF7D-EBEE28DC3887}"/>
              </a:ext>
            </a:extLst>
          </p:cNvPr>
          <p:cNvSpPr txBox="1"/>
          <p:nvPr/>
        </p:nvSpPr>
        <p:spPr>
          <a:xfrm>
            <a:off x="2534915" y="1365039"/>
            <a:ext cx="218880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Turtlebot3 +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Bucket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타이틀고딕3" panose="02020600000000000000" pitchFamily="18" charset="-127"/>
              <a:ea typeface="a타이틀고딕3" panose="02020600000000000000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EFD689-8D48-C077-D0CC-677859A0CD3C}"/>
              </a:ext>
            </a:extLst>
          </p:cNvPr>
          <p:cNvSpPr txBox="1"/>
          <p:nvPr/>
        </p:nvSpPr>
        <p:spPr>
          <a:xfrm>
            <a:off x="801635" y="1168386"/>
            <a:ext cx="1797801" cy="663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Hardware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65197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D958BE-EE29-4CEB-42BB-0879C3BD2A4E}"/>
              </a:ext>
            </a:extLst>
          </p:cNvPr>
          <p:cNvSpPr txBox="1"/>
          <p:nvPr/>
        </p:nvSpPr>
        <p:spPr>
          <a:xfrm>
            <a:off x="597159" y="559847"/>
            <a:ext cx="646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2.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개발환경</a:t>
            </a:r>
          </a:p>
        </p:txBody>
      </p:sp>
      <p:pic>
        <p:nvPicPr>
          <p:cNvPr id="65" name="Picture 2" descr="터틀봇3 버거 &gt; 터틀봇3 | 로보티즈">
            <a:extLst>
              <a:ext uri="{FF2B5EF4-FFF2-40B4-BE49-F238E27FC236}">
                <a16:creationId xmlns:a16="http://schemas.microsoft.com/office/drawing/2014/main" id="{3A4D741F-90C4-338E-CAF8-AE9C108FA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0" b="79200" l="20400" r="72800">
                        <a14:foregroundMark x1="47800" y1="25600" x2="47800" y2="25600"/>
                        <a14:foregroundMark x1="50200" y1="23000" x2="50200" y2="23000"/>
                        <a14:foregroundMark x1="47800" y1="21200" x2="47800" y2="21200"/>
                        <a14:foregroundMark x1="52000" y1="20000" x2="52000" y2="20000"/>
                        <a14:foregroundMark x1="34600" y1="43800" x2="34600" y2="43800"/>
                        <a14:foregroundMark x1="35800" y1="44200" x2="35800" y2="44200"/>
                        <a14:foregroundMark x1="35600" y1="41600" x2="35600" y2="41600"/>
                        <a14:foregroundMark x1="35600" y1="39600" x2="35600" y2="39600"/>
                        <a14:foregroundMark x1="48600" y1="48200" x2="48600" y2="48200"/>
                        <a14:foregroundMark x1="47600" y1="45000" x2="47600" y2="45000"/>
                        <a14:foregroundMark x1="63800" y1="47800" x2="63800" y2="47800"/>
                        <a14:foregroundMark x1="44400" y1="59600" x2="44400" y2="59600"/>
                        <a14:foregroundMark x1="38200" y1="58800" x2="38200" y2="58800"/>
                        <a14:foregroundMark x1="35200" y1="70800" x2="35200" y2="70800"/>
                        <a14:foregroundMark x1="47800" y1="72400" x2="47800" y2="72400"/>
                        <a14:foregroundMark x1="67200" y1="79200" x2="67200" y2="79200"/>
                        <a14:foregroundMark x1="67800" y1="31600" x2="67800" y2="31600"/>
                        <a14:foregroundMark x1="72800" y1="47600" x2="72800" y2="47600"/>
                        <a14:foregroundMark x1="39000" y1="28600" x2="39000" y2="28600"/>
                        <a14:foregroundMark x1="24000" y1="58400" x2="24000" y2="58400"/>
                        <a14:foregroundMark x1="20400" y1="65000" x2="20400" y2="65000"/>
                        <a14:foregroundMark x1="72400" y1="59400" x2="72400" y2="59400"/>
                        <a14:foregroundMark x1="71400" y1="58800" x2="71400" y2="58800"/>
                        <a14:foregroundMark x1="70000" y1="54000" x2="70000" y2="54000"/>
                        <a14:foregroundMark x1="70200" y1="50400" x2="70200" y2="50400"/>
                        <a14:foregroundMark x1="70400" y1="50000" x2="70600" y2="60400"/>
                        <a14:foregroundMark x1="68400" y1="51600" x2="68400" y2="5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94" t="18534" r="23430" b="17661"/>
          <a:stretch/>
        </p:blipFill>
        <p:spPr bwMode="auto">
          <a:xfrm>
            <a:off x="1572553" y="2084204"/>
            <a:ext cx="3043775" cy="32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74A1442A-0EA6-EB85-7E5E-FAD93EC7D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7" b="91901" l="9985" r="89866">
                        <a14:foregroundMark x1="35579" y1="63232" x2="67511" y2="80992"/>
                        <a14:foregroundMark x1="16393" y1="52562" x2="28514" y2="59303"/>
                        <a14:foregroundMark x1="67511" y1="80992" x2="75410" y2="91901"/>
                        <a14:backgroundMark x1="28018" y1="59835" x2="34277" y2="64628"/>
                        <a14:backgroundMark x1="28167" y1="59835" x2="29061" y2="60165"/>
                        <a14:backgroundMark x1="52608" y1="15702" x2="84352" y2="3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18995">
            <a:off x="889529" y="2832703"/>
            <a:ext cx="3810617" cy="3391332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E61EA16-4535-3937-308D-E3E0704601C1}"/>
              </a:ext>
            </a:extLst>
          </p:cNvPr>
          <p:cNvGrpSpPr/>
          <p:nvPr/>
        </p:nvGrpSpPr>
        <p:grpSpPr>
          <a:xfrm>
            <a:off x="337834" y="2311869"/>
            <a:ext cx="2662977" cy="1527590"/>
            <a:chOff x="337834" y="2311869"/>
            <a:chExt cx="2662977" cy="1527590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A3F55690-88E1-0E41-B43F-5AD1E6D1A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89" b="99753" l="9910" r="98198">
                          <a14:foregroundMark x1="85385" y1="85909" x2="93193" y2="99876"/>
                          <a14:foregroundMark x1="89690" y1="75402" x2="98198" y2="86774"/>
                          <a14:backgroundMark x1="50751" y1="36094" x2="35836" y2="74536"/>
                          <a14:backgroundMark x1="47948" y1="15080" x2="7608" y2="90235"/>
                          <a14:backgroundMark x1="22422" y1="15080" x2="62062" y2="78863"/>
                          <a14:backgroundMark x1="64865" y1="26452" x2="40841" y2="81459"/>
                          <a14:backgroundMark x1="50751" y1="40420" x2="86186" y2="68356"/>
                          <a14:backgroundMark x1="84685" y1="22991" x2="62062" y2="52658"/>
                          <a14:backgroundMark x1="69870" y1="64895" x2="75475" y2="51792"/>
                          <a14:backgroundMark x1="72673" y1="38690" x2="79079" y2="60569"/>
                          <a14:backgroundMark x1="79079" y1="29048" x2="86186" y2="65760"/>
                          <a14:backgroundMark x1="74775" y1="72806" x2="92492" y2="61434"/>
                          <a14:backgroundMark x1="25225" y1="26452" x2="28829" y2="22991"/>
                          <a14:backgroundMark x1="10410" y1="28183" x2="31632" y2="42151"/>
                          <a14:backgroundMark x1="18919" y1="21261" x2="42242" y2="34363"/>
                          <a14:backgroundMark x1="16016" y1="23857" x2="40841" y2="46601"/>
                          <a14:backgroundMark x1="16817" y1="30779" x2="32332" y2="48331"/>
                          <a14:backgroundMark x1="10410" y1="29913" x2="26727" y2="47466"/>
                        </a14:backgroundRemoval>
                      </a14:imgEffect>
                      <a14:imgEffect>
                        <a14:saturation sat="273000"/>
                      </a14:imgEffect>
                      <a14:imgEffect>
                        <a14:brightnessContrast bright="35000" contrast="2000"/>
                      </a14:imgEffect>
                    </a14:imgLayer>
                  </a14:imgProps>
                </a:ext>
              </a:extLst>
            </a:blip>
            <a:srcRect l="72966" t="65592"/>
            <a:stretch/>
          </p:blipFill>
          <p:spPr>
            <a:xfrm rot="7464424">
              <a:off x="2570085" y="3315035"/>
              <a:ext cx="359081" cy="5023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E249D4-A44C-E7E8-4FCD-9194C17AF8BD}"/>
                </a:ext>
              </a:extLst>
            </p:cNvPr>
            <p:cNvSpPr txBox="1"/>
            <p:nvPr/>
          </p:nvSpPr>
          <p:spPr>
            <a:xfrm>
              <a:off x="337834" y="2311869"/>
              <a:ext cx="2354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5197"/>
                  </a:solidFill>
                  <a:effectLst/>
                  <a:uLnTx/>
                  <a:uFillTx/>
                  <a:latin typeface="a타이틀고딕4" panose="02020600000000000000" pitchFamily="18" charset="-127"/>
                  <a:ea typeface="a타이틀고딕4" panose="02020600000000000000" pitchFamily="18" charset="-127"/>
                  <a:cs typeface="+mn-cs"/>
                </a:rPr>
                <a:t>Raspberry Pi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5197"/>
                  </a:solidFill>
                  <a:effectLst/>
                  <a:uLnTx/>
                  <a:uFillTx/>
                  <a:latin typeface="a타이틀고딕4" panose="02020600000000000000" pitchFamily="18" charset="-127"/>
                  <a:ea typeface="a타이틀고딕4" panose="02020600000000000000" pitchFamily="18" charset="-127"/>
                  <a:cs typeface="+mn-cs"/>
                </a:rPr>
                <a:t>Camera</a:t>
              </a: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ED43A7D-89D2-B865-79B8-AC25B4239460}"/>
                </a:ext>
              </a:extLst>
            </p:cNvPr>
            <p:cNvCxnSpPr>
              <a:cxnSpLocks/>
            </p:cNvCxnSpPr>
            <p:nvPr/>
          </p:nvCxnSpPr>
          <p:spPr>
            <a:xfrm>
              <a:off x="1899360" y="2776651"/>
              <a:ext cx="654230" cy="690136"/>
            </a:xfrm>
            <a:prstGeom prst="line">
              <a:avLst/>
            </a:prstGeom>
            <a:ln>
              <a:solidFill>
                <a:srgbClr val="265197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9703B90-A178-4814-A5AE-7FB67F1C7983}"/>
                </a:ext>
              </a:extLst>
            </p:cNvPr>
            <p:cNvSpPr/>
            <p:nvPr/>
          </p:nvSpPr>
          <p:spPr>
            <a:xfrm>
              <a:off x="2431482" y="3317046"/>
              <a:ext cx="522413" cy="522413"/>
            </a:xfrm>
            <a:prstGeom prst="ellipse">
              <a:avLst/>
            </a:prstGeom>
            <a:noFill/>
            <a:ln w="28575">
              <a:solidFill>
                <a:srgbClr val="FF757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C315962-D80E-07F2-08E7-5A9682F170DB}"/>
              </a:ext>
            </a:extLst>
          </p:cNvPr>
          <p:cNvCxnSpPr>
            <a:cxnSpLocks/>
          </p:cNvCxnSpPr>
          <p:nvPr/>
        </p:nvCxnSpPr>
        <p:spPr>
          <a:xfrm>
            <a:off x="6664960" y="1386271"/>
            <a:ext cx="0" cy="48722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21EED5D7-8F9F-906A-8B95-63FEE1B39F93}"/>
              </a:ext>
            </a:extLst>
          </p:cNvPr>
          <p:cNvSpPr txBox="1"/>
          <p:nvPr/>
        </p:nvSpPr>
        <p:spPr>
          <a:xfrm>
            <a:off x="6967243" y="1158443"/>
            <a:ext cx="1727653" cy="663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Software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65197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868052F-A75E-647D-996F-127BCD774A71}"/>
              </a:ext>
            </a:extLst>
          </p:cNvPr>
          <p:cNvGrpSpPr/>
          <p:nvPr/>
        </p:nvGrpSpPr>
        <p:grpSpPr>
          <a:xfrm>
            <a:off x="6983982" y="1998320"/>
            <a:ext cx="4393555" cy="4086648"/>
            <a:chOff x="665018" y="1590499"/>
            <a:chExt cx="10861963" cy="4737909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61427FA-3A5E-EB07-26D1-3A303B3FCDAD}"/>
                </a:ext>
              </a:extLst>
            </p:cNvPr>
            <p:cNvSpPr/>
            <p:nvPr/>
          </p:nvSpPr>
          <p:spPr>
            <a:xfrm>
              <a:off x="6182094" y="3959262"/>
              <a:ext cx="5344887" cy="2369146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8A1AAC32-5CE4-6E93-64C6-6C9B6C8E3BF2}"/>
                </a:ext>
              </a:extLst>
            </p:cNvPr>
            <p:cNvSpPr/>
            <p:nvPr/>
          </p:nvSpPr>
          <p:spPr>
            <a:xfrm>
              <a:off x="665018" y="3966229"/>
              <a:ext cx="5430983" cy="2362179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39054C2-9787-0F96-17AC-D711B5E733AC}"/>
                </a:ext>
              </a:extLst>
            </p:cNvPr>
            <p:cNvSpPr/>
            <p:nvPr/>
          </p:nvSpPr>
          <p:spPr>
            <a:xfrm>
              <a:off x="6182094" y="1590499"/>
              <a:ext cx="5318125" cy="2348088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B50AA1E-E740-2639-B05A-228AA5BDE499}"/>
                </a:ext>
              </a:extLst>
            </p:cNvPr>
            <p:cNvSpPr/>
            <p:nvPr/>
          </p:nvSpPr>
          <p:spPr>
            <a:xfrm>
              <a:off x="665018" y="1590499"/>
              <a:ext cx="5430983" cy="2340427"/>
            </a:xfrm>
            <a:prstGeom prst="rect">
              <a:avLst/>
            </a:prstGeom>
            <a:solidFill>
              <a:srgbClr val="F1F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endParaRPr>
            </a:p>
          </p:txBody>
        </p:sp>
      </p:grpSp>
      <p:pic>
        <p:nvPicPr>
          <p:cNvPr id="125" name="그림 124">
            <a:extLst>
              <a:ext uri="{FF2B5EF4-FFF2-40B4-BE49-F238E27FC236}">
                <a16:creationId xmlns:a16="http://schemas.microsoft.com/office/drawing/2014/main" id="{24309D13-21F5-E826-2751-8BED145400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 l="-16842" t="-10563" r="-1" b="29640"/>
          <a:stretch/>
        </p:blipFill>
        <p:spPr>
          <a:xfrm>
            <a:off x="8380459" y="5613689"/>
            <a:ext cx="531894" cy="409558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D7EEB52A-6432-3FF7-F1DF-F4456AB32D7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559" y="5633693"/>
            <a:ext cx="285491" cy="36451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B7F943A8-24C2-7226-32DF-AAC9D8F9953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22506" r="-3108" b="25414"/>
          <a:stretch/>
        </p:blipFill>
        <p:spPr>
          <a:xfrm>
            <a:off x="10907610" y="5654620"/>
            <a:ext cx="454264" cy="332308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EB821EA7-87CB-4735-1CBA-248D0E00D2C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4663" t="21272" r="38554" b="50527"/>
          <a:stretch/>
        </p:blipFill>
        <p:spPr>
          <a:xfrm>
            <a:off x="10390912" y="5636787"/>
            <a:ext cx="590632" cy="350122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1CD11C4-3B4C-C549-763F-77240E34FEBA}"/>
              </a:ext>
            </a:extLst>
          </p:cNvPr>
          <p:cNvSpPr txBox="1"/>
          <p:nvPr/>
        </p:nvSpPr>
        <p:spPr>
          <a:xfrm>
            <a:off x="7011202" y="2048605"/>
            <a:ext cx="16836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REMOTE PC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OS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265197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05015A6-F5E9-8401-8C30-472967355778}"/>
              </a:ext>
            </a:extLst>
          </p:cNvPr>
          <p:cNvSpPr txBox="1"/>
          <p:nvPr/>
        </p:nvSpPr>
        <p:spPr>
          <a:xfrm>
            <a:off x="9238213" y="2043885"/>
            <a:ext cx="13048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Robot OS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265197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7947A5-A70A-AA6C-A01D-B5BF39C060BF}"/>
              </a:ext>
            </a:extLst>
          </p:cNvPr>
          <p:cNvSpPr txBox="1"/>
          <p:nvPr/>
        </p:nvSpPr>
        <p:spPr>
          <a:xfrm>
            <a:off x="7011203" y="4130631"/>
            <a:ext cx="1478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Language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&amp; Embedded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265197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2D1C84-5F27-CE8B-7C66-925FD53123E9}"/>
              </a:ext>
            </a:extLst>
          </p:cNvPr>
          <p:cNvSpPr txBox="1"/>
          <p:nvPr/>
        </p:nvSpPr>
        <p:spPr>
          <a:xfrm>
            <a:off x="9253852" y="4130974"/>
            <a:ext cx="20440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4" panose="02020600000000000000" pitchFamily="18" charset="-127"/>
                <a:ea typeface="a타이틀고딕4" panose="02020600000000000000" pitchFamily="18" charset="-127"/>
                <a:cs typeface="+mn-cs"/>
              </a:rPr>
              <a:t>Computer Vision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265197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7E73043C-6AD0-E22B-70F2-1D31284ACF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7415" y="3586843"/>
            <a:ext cx="325964" cy="37758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7894F28A-77CD-C89B-535B-FEDAB1F6C4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2945" y="3626505"/>
            <a:ext cx="301344" cy="301344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30BA964-D6CA-FA14-F460-5CC3C8641FE0}"/>
              </a:ext>
            </a:extLst>
          </p:cNvPr>
          <p:cNvSpPr txBox="1"/>
          <p:nvPr/>
        </p:nvSpPr>
        <p:spPr>
          <a:xfrm>
            <a:off x="7093298" y="2323025"/>
            <a:ext cx="1695897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ROS 2 foxy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Linux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Ubuntu 20.04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E1E8F3F-B0DA-0AC4-143F-31DBD03B4723}"/>
              </a:ext>
            </a:extLst>
          </p:cNvPr>
          <p:cNvSpPr txBox="1"/>
          <p:nvPr/>
        </p:nvSpPr>
        <p:spPr>
          <a:xfrm>
            <a:off x="9338212" y="2333037"/>
            <a:ext cx="1695897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ROS 2 foxy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Linux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Ubuntu 20.04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2CFDD5B-3243-6075-41E8-3B29530FA34F}"/>
              </a:ext>
            </a:extLst>
          </p:cNvPr>
          <p:cNvSpPr txBox="1"/>
          <p:nvPr/>
        </p:nvSpPr>
        <p:spPr>
          <a:xfrm>
            <a:off x="7093298" y="4634518"/>
            <a:ext cx="1695897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Python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Raspberry Pi 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D9AD89A-F8EC-5946-DAB4-A7C2E0D2C05E}"/>
              </a:ext>
            </a:extLst>
          </p:cNvPr>
          <p:cNvSpPr txBox="1"/>
          <p:nvPr/>
        </p:nvSpPr>
        <p:spPr>
          <a:xfrm>
            <a:off x="9323163" y="4358363"/>
            <a:ext cx="1074605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Open CV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PyTorch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YOLOv5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-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rPr>
              <a:t>nVIDIA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936D855E-A8E4-2C90-9136-FDC5864D7A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63482" y="3579926"/>
            <a:ext cx="325964" cy="377587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FFDD8EA-20EB-196A-4D3A-E4B1CBD3375F}"/>
              </a:ext>
            </a:extLst>
          </p:cNvPr>
          <p:cNvSpPr/>
          <p:nvPr/>
        </p:nvSpPr>
        <p:spPr>
          <a:xfrm>
            <a:off x="4673781" y="2306828"/>
            <a:ext cx="1799693" cy="538489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C082B67C-0762-34A8-1B85-137BFBC48F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9012" y="3619588"/>
            <a:ext cx="301344" cy="301344"/>
          </a:xfrm>
          <a:prstGeom prst="rect">
            <a:avLst/>
          </a:prstGeom>
        </p:spPr>
      </p:pic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DF6E942-B2EE-1906-4484-89F07BEB80C6}"/>
              </a:ext>
            </a:extLst>
          </p:cNvPr>
          <p:cNvSpPr/>
          <p:nvPr/>
        </p:nvSpPr>
        <p:spPr>
          <a:xfrm>
            <a:off x="4686210" y="3124241"/>
            <a:ext cx="1799693" cy="538489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0DC4B3-A6EB-908E-487D-B1669428D8E9}"/>
              </a:ext>
            </a:extLst>
          </p:cNvPr>
          <p:cNvSpPr txBox="1"/>
          <p:nvPr/>
        </p:nvSpPr>
        <p:spPr>
          <a:xfrm>
            <a:off x="5143082" y="2311869"/>
            <a:ext cx="91354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LIDAR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5197"/>
              </a:solidFill>
              <a:effectLst/>
              <a:uLnTx/>
              <a:uFillTx/>
              <a:latin typeface="a타이틀고딕3" panose="02020600000000000000" pitchFamily="18" charset="-127"/>
              <a:ea typeface="a타이틀고딕3" panose="02020600000000000000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59A2FD-426C-B38A-9978-BD7D63E90F51}"/>
              </a:ext>
            </a:extLst>
          </p:cNvPr>
          <p:cNvSpPr txBox="1"/>
          <p:nvPr/>
        </p:nvSpPr>
        <p:spPr>
          <a:xfrm>
            <a:off x="4675556" y="3127486"/>
            <a:ext cx="1855224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Raspberry Pi 4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05916F7-CDA2-79F7-BE33-2F223437B6E3}"/>
              </a:ext>
            </a:extLst>
          </p:cNvPr>
          <p:cNvSpPr/>
          <p:nvPr/>
        </p:nvSpPr>
        <p:spPr>
          <a:xfrm>
            <a:off x="4683990" y="4012437"/>
            <a:ext cx="1799693" cy="538489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B137B0-8477-3CFE-DDC9-49D172DBB779}"/>
              </a:ext>
            </a:extLst>
          </p:cNvPr>
          <p:cNvSpPr txBox="1"/>
          <p:nvPr/>
        </p:nvSpPr>
        <p:spPr>
          <a:xfrm>
            <a:off x="5020894" y="4020695"/>
            <a:ext cx="109803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Open CR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9371A18-F24C-BF85-5B52-D0770B7CF95E}"/>
              </a:ext>
            </a:extLst>
          </p:cNvPr>
          <p:cNvSpPr/>
          <p:nvPr/>
        </p:nvSpPr>
        <p:spPr>
          <a:xfrm>
            <a:off x="4669125" y="4881164"/>
            <a:ext cx="1799693" cy="538489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타이틀고딕4" panose="02020600000000000000" pitchFamily="18" charset="-127"/>
              <a:ea typeface="a타이틀고딕4" panose="02020600000000000000" pitchFamily="18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D7F55F-BC19-B335-85B2-AABE721E28D9}"/>
              </a:ext>
            </a:extLst>
          </p:cNvPr>
          <p:cNvSpPr txBox="1"/>
          <p:nvPr/>
        </p:nvSpPr>
        <p:spPr>
          <a:xfrm>
            <a:off x="4832574" y="4936750"/>
            <a:ext cx="15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65197"/>
                </a:solidFill>
                <a:effectLst/>
                <a:uLnTx/>
                <a:uFillTx/>
                <a:latin typeface="a타이틀고딕3" panose="02020600000000000000" pitchFamily="18" charset="-127"/>
                <a:ea typeface="a타이틀고딕3" panose="02020600000000000000" pitchFamily="18" charset="-127"/>
                <a:cs typeface="+mn-cs"/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19649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5197"/>
            </a:gs>
            <a:gs pos="100000">
              <a:srgbClr val="265197"/>
            </a:gs>
          </a:gsLst>
          <a:lin ang="22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장난감이(가) 표시된 사진&#10;&#10;자동 생성된 설명">
            <a:extLst>
              <a:ext uri="{FF2B5EF4-FFF2-40B4-BE49-F238E27FC236}">
                <a16:creationId xmlns:a16="http://schemas.microsoft.com/office/drawing/2014/main" id="{31B9DCBF-917B-35CC-45CE-DAFB9B446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79" y="600512"/>
            <a:ext cx="11818621" cy="6647973"/>
          </a:xfrm>
          <a:prstGeom prst="rect">
            <a:avLst/>
          </a:prstGeom>
        </p:spPr>
      </p:pic>
      <p:pic>
        <p:nvPicPr>
          <p:cNvPr id="6" name="Picture 2" descr="Bulldozer - Free transport icons">
            <a:extLst>
              <a:ext uri="{FF2B5EF4-FFF2-40B4-BE49-F238E27FC236}">
                <a16:creationId xmlns:a16="http://schemas.microsoft.com/office/drawing/2014/main" id="{C9DDC233-BACA-43A5-8E7A-451D3A1CE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b="13531"/>
          <a:stretch/>
        </p:blipFill>
        <p:spPr bwMode="auto">
          <a:xfrm>
            <a:off x="1154124" y="5347204"/>
            <a:ext cx="1635376" cy="11936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9503220-7DF1-4761-849F-5C1AA203BA02}"/>
              </a:ext>
            </a:extLst>
          </p:cNvPr>
          <p:cNvSpPr/>
          <p:nvPr/>
        </p:nvSpPr>
        <p:spPr>
          <a:xfrm>
            <a:off x="-30865" y="0"/>
            <a:ext cx="1552925" cy="6858000"/>
          </a:xfrm>
          <a:custGeom>
            <a:avLst/>
            <a:gdLst>
              <a:gd name="connsiteX0" fmla="*/ 0 w 1552925"/>
              <a:gd name="connsiteY0" fmla="*/ 0 h 6858000"/>
              <a:gd name="connsiteX1" fmla="*/ 1552925 w 1552925"/>
              <a:gd name="connsiteY1" fmla="*/ 0 h 6858000"/>
              <a:gd name="connsiteX2" fmla="*/ 168669 w 1552925"/>
              <a:gd name="connsiteY2" fmla="*/ 6858000 h 6858000"/>
              <a:gd name="connsiteX3" fmla="*/ 0 w 1552925"/>
              <a:gd name="connsiteY3" fmla="*/ 6858000 h 6858000"/>
              <a:gd name="connsiteX4" fmla="*/ 0 w 15529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925" h="6858000">
                <a:moveTo>
                  <a:pt x="0" y="0"/>
                </a:moveTo>
                <a:lnTo>
                  <a:pt x="1552925" y="0"/>
                </a:lnTo>
                <a:lnTo>
                  <a:pt x="16866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2265FAC-4637-42E5-A4A3-F72712B3AD5A}"/>
              </a:ext>
            </a:extLst>
          </p:cNvPr>
          <p:cNvSpPr/>
          <p:nvPr/>
        </p:nvSpPr>
        <p:spPr>
          <a:xfrm>
            <a:off x="4549058" y="0"/>
            <a:ext cx="7673811" cy="6858000"/>
          </a:xfrm>
          <a:custGeom>
            <a:avLst/>
            <a:gdLst>
              <a:gd name="connsiteX0" fmla="*/ 1384255 w 7673811"/>
              <a:gd name="connsiteY0" fmla="*/ 0 h 6858000"/>
              <a:gd name="connsiteX1" fmla="*/ 7673811 w 7673811"/>
              <a:gd name="connsiteY1" fmla="*/ 0 h 6858000"/>
              <a:gd name="connsiteX2" fmla="*/ 7673811 w 7673811"/>
              <a:gd name="connsiteY2" fmla="*/ 6858000 h 6858000"/>
              <a:gd name="connsiteX3" fmla="*/ 0 w 7673811"/>
              <a:gd name="connsiteY3" fmla="*/ 6858000 h 6858000"/>
              <a:gd name="connsiteX4" fmla="*/ 1384255 w 767381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3811" h="6858000">
                <a:moveTo>
                  <a:pt x="1384255" y="0"/>
                </a:moveTo>
                <a:lnTo>
                  <a:pt x="7673811" y="0"/>
                </a:lnTo>
                <a:lnTo>
                  <a:pt x="7673811" y="6858000"/>
                </a:lnTo>
                <a:lnTo>
                  <a:pt x="0" y="6858000"/>
                </a:lnTo>
                <a:lnTo>
                  <a:pt x="1384255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D5C9C-96D0-4E30-A9B9-FA8DDAC7CA7F}"/>
              </a:ext>
            </a:extLst>
          </p:cNvPr>
          <p:cNvSpPr txBox="1"/>
          <p:nvPr/>
        </p:nvSpPr>
        <p:spPr>
          <a:xfrm>
            <a:off x="1393078" y="2001049"/>
            <a:ext cx="5736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3.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적용 기술 및 기능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77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4569</TotalTime>
  <Words>762</Words>
  <Application>Microsoft Office PowerPoint</Application>
  <PresentationFormat>와이드스크린</PresentationFormat>
  <Paragraphs>269</Paragraphs>
  <Slides>24</Slides>
  <Notes>16</Notes>
  <HiddenSlides>0</HiddenSlides>
  <MMClips>5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맑은 고딕</vt:lpstr>
      <vt:lpstr>Arial</vt:lpstr>
      <vt:lpstr>에스코어 드림 9 Black</vt:lpstr>
      <vt:lpstr>a타이틀고딕3</vt:lpstr>
      <vt:lpstr>a타이틀고딕2</vt:lpstr>
      <vt:lpstr>a타이틀고딕1</vt:lpstr>
      <vt:lpstr>에스코어 드림 6 Bold</vt:lpstr>
      <vt:lpstr>에스코어 드림 3 Light</vt:lpstr>
      <vt:lpstr>에스코어 드림 7 ExtraBold</vt:lpstr>
      <vt:lpstr>에스코어 드림 5 Medium</vt:lpstr>
      <vt:lpstr>a타이틀고딕4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지한</dc:creator>
  <cp:lastModifiedBy>lmd0520@naver.com</cp:lastModifiedBy>
  <cp:revision>243</cp:revision>
  <dcterms:created xsi:type="dcterms:W3CDTF">2022-08-25T22:32:07Z</dcterms:created>
  <dcterms:modified xsi:type="dcterms:W3CDTF">2022-09-28T00:10:37Z</dcterms:modified>
</cp:coreProperties>
</file>